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8" r:id="rId2"/>
    <p:sldId id="258" r:id="rId3"/>
    <p:sldId id="281" r:id="rId4"/>
    <p:sldId id="266" r:id="rId5"/>
    <p:sldId id="259" r:id="rId6"/>
    <p:sldId id="282" r:id="rId7"/>
    <p:sldId id="270" r:id="rId8"/>
    <p:sldId id="261" r:id="rId9"/>
    <p:sldId id="262" r:id="rId10"/>
    <p:sldId id="271" r:id="rId11"/>
    <p:sldId id="272" r:id="rId12"/>
    <p:sldId id="276" r:id="rId13"/>
    <p:sldId id="263" r:id="rId14"/>
    <p:sldId id="277" r:id="rId15"/>
    <p:sldId id="283" r:id="rId16"/>
    <p:sldId id="264" r:id="rId17"/>
    <p:sldId id="274" r:id="rId18"/>
    <p:sldId id="260" r:id="rId19"/>
    <p:sldId id="279" r:id="rId20"/>
    <p:sldId id="26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5" autoAdjust="0"/>
    <p:restoredTop sz="86364" autoAdjust="0"/>
  </p:normalViewPr>
  <p:slideViewPr>
    <p:cSldViewPr>
      <p:cViewPr varScale="1">
        <p:scale>
          <a:sx n="84" d="100"/>
          <a:sy n="84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AF6442-376E-485D-AA79-6FC617C8100A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BC677-8205-4160-9554-2473E3CA55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81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image" Target="../media/image58.jpeg"/><Relationship Id="rId9" Type="http://schemas.openxmlformats.org/officeDocument/2006/relationships/image" Target="../media/image6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png"/><Relationship Id="rId4" Type="http://schemas.openxmlformats.org/officeDocument/2006/relationships/image" Target="../media/image6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Relationship Id="rId9" Type="http://schemas.openxmlformats.org/officeDocument/2006/relationships/image" Target="../media/image7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png"/><Relationship Id="rId4" Type="http://schemas.openxmlformats.org/officeDocument/2006/relationships/image" Target="../media/image7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pn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ropbox.com/d/IEz6e8WLz79" TargetMode="External"/><Relationship Id="rId2" Type="http://schemas.openxmlformats.org/officeDocument/2006/relationships/hyperlink" Target="http://wallpapers1920.ru/picture.php?id=16803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&#1055;&#1088;&#1077;&#1079;&#1077;&#1085;&#1090;&#1072;&#1094;&#1080;&#1103;%20Microsoft%20Office%20PowerPoint.pptx" TargetMode="External"/><Relationship Id="rId5" Type="http://schemas.openxmlformats.org/officeDocument/2006/relationships/hyperlink" Target="http://vladivostok-map.livejournal.com/35148.html" TargetMode="External"/><Relationship Id="rId4" Type="http://schemas.openxmlformats.org/officeDocument/2006/relationships/hyperlink" Target="http://asmirnova-defektolog.webnode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гры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для детей дошкольного возраста на исследование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познавательных процессов</a:t>
            </a:r>
          </a:p>
          <a:p>
            <a:pPr algn="ctr">
              <a:buNone/>
            </a:pP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Старший воспитатель МАДОУ № 69 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Наталья Михайловна Лебедева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 живет в лесу?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дминистратор\Desktop\Новая папка\Новая папка\Новая папка\лес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484784"/>
            <a:ext cx="3960440" cy="4609692"/>
          </a:xfrm>
          <a:prstGeom prst="rect">
            <a:avLst/>
          </a:prstGeom>
          <a:noFill/>
        </p:spPr>
      </p:pic>
      <p:pic>
        <p:nvPicPr>
          <p:cNvPr id="7171" name="картинка лось" descr="C:\Users\Администратор\Desktop\Новая папка\Новая папка\Новая папка\лось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8C7"/>
              </a:clrFrom>
              <a:clrTo>
                <a:srgbClr val="F0F8C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548680"/>
            <a:ext cx="1460252" cy="1960070"/>
          </a:xfrm>
          <a:prstGeom prst="rect">
            <a:avLst/>
          </a:prstGeom>
          <a:noFill/>
        </p:spPr>
      </p:pic>
      <p:pic>
        <p:nvPicPr>
          <p:cNvPr id="7172" name="картинка белка" descr="C:\Users\Администратор\Desktop\Новая папка\Новая папка\Новая папка\бел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717032"/>
            <a:ext cx="1368152" cy="1368152"/>
          </a:xfrm>
          <a:prstGeom prst="rect">
            <a:avLst/>
          </a:prstGeom>
          <a:noFill/>
        </p:spPr>
      </p:pic>
      <p:pic>
        <p:nvPicPr>
          <p:cNvPr id="7173" name="картинка заяц" descr="C:\Users\Администратор\Desktop\Новая папка\Новая папка\Новая папка\заяц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318448"/>
            <a:ext cx="1374601" cy="1539552"/>
          </a:xfrm>
          <a:prstGeom prst="rect">
            <a:avLst/>
          </a:prstGeom>
          <a:noFill/>
        </p:spPr>
      </p:pic>
      <p:pic>
        <p:nvPicPr>
          <p:cNvPr id="7174" name="картинка медведь" descr="C:\Users\Администратор\Desktop\Новая папка\Новая папка\Новая папка\медведь.png"/>
          <p:cNvPicPr>
            <a:picLocks noChangeAspect="1" noChangeArrowheads="1"/>
          </p:cNvPicPr>
          <p:nvPr/>
        </p:nvPicPr>
        <p:blipFill>
          <a:blip r:embed="rId6" cstate="print"/>
          <a:srcRect l="6863"/>
          <a:stretch>
            <a:fillRect/>
          </a:stretch>
        </p:blipFill>
        <p:spPr bwMode="auto">
          <a:xfrm>
            <a:off x="6804248" y="908720"/>
            <a:ext cx="1954264" cy="1542306"/>
          </a:xfrm>
          <a:prstGeom prst="rect">
            <a:avLst/>
          </a:prstGeom>
          <a:noFill/>
        </p:spPr>
      </p:pic>
      <p:pic>
        <p:nvPicPr>
          <p:cNvPr id="7175" name="картинка лиса" descr="C:\Users\Администратор\Desktop\Новая папка\Новая папка\Новая папка\лис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6286" t="8696" r="8857" b="8696"/>
          <a:stretch>
            <a:fillRect/>
          </a:stretch>
        </p:blipFill>
        <p:spPr bwMode="auto">
          <a:xfrm>
            <a:off x="6660232" y="2420888"/>
            <a:ext cx="1944216" cy="1368152"/>
          </a:xfrm>
          <a:prstGeom prst="rect">
            <a:avLst/>
          </a:prstGeom>
          <a:noFill/>
        </p:spPr>
      </p:pic>
      <p:pic>
        <p:nvPicPr>
          <p:cNvPr id="7176" name="картинка волк" descr="C:\Users\Администратор\Desktop\Новая папка\Новая папка\Новая папка\волк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797152"/>
            <a:ext cx="1944216" cy="1617207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101584" y="6021288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собака" descr="C:\Users\Администратор\Desktop\4300579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3933056"/>
            <a:ext cx="1979712" cy="1484784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esktop\wpapers_ru_Рыжий-кот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90" t="-1286" r="22908"/>
          <a:stretch>
            <a:fillRect/>
          </a:stretch>
        </p:blipFill>
        <p:spPr bwMode="auto">
          <a:xfrm>
            <a:off x="0" y="2420888"/>
            <a:ext cx="1440160" cy="1844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0.37795 0.34653 " pathEditMode="relative" ptsTypes="AA">
                                      <p:cBhvr>
                                        <p:cTn id="1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7 L 0.38594 -0.20996 " pathEditMode="relative" ptsTypes="AA">
                                      <p:cBhvr>
                                        <p:cTn id="16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26 0.02407 L -0.37448 0.3495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00" y="16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5.92593E-6 L -0.40938 0.08403 " pathEditMode="relative" ptsTypes="AA">
                                      <p:cBhvr>
                                        <p:cTn id="2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6.2963E-6 L -0.34653 -0.1889 " pathEditMode="relative" ptsTypes="AA">
                                      <p:cBhvr>
                                        <p:cTn id="31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-7.40741E-6 L -0.48037 -0.01065 " pathEditMode="relative" ptsTypes="AA">
                                      <p:cBhvr>
                                        <p:cTn id="4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7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Поставь в вазу садовые цветы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истратор\Downloads\ваз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65712"/>
            <a:ext cx="2592288" cy="2592288"/>
          </a:xfrm>
          <a:prstGeom prst="rect">
            <a:avLst/>
          </a:prstGeom>
          <a:noFill/>
        </p:spPr>
      </p:pic>
      <p:pic>
        <p:nvPicPr>
          <p:cNvPr id="1027" name="георгин" descr="C:\Users\Администратор\Downloads\горгин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33" t="3259" r="21781" b="2226"/>
          <a:stretch>
            <a:fillRect/>
          </a:stretch>
        </p:blipFill>
        <p:spPr bwMode="auto">
          <a:xfrm>
            <a:off x="7055768" y="1772816"/>
            <a:ext cx="2088232" cy="2088232"/>
          </a:xfrm>
          <a:prstGeom prst="rect">
            <a:avLst/>
          </a:prstGeom>
          <a:noFill/>
        </p:spPr>
      </p:pic>
      <p:pic>
        <p:nvPicPr>
          <p:cNvPr id="1031" name="гладиолус" descr="C:\Users\Администратор\Downloads\гладиолусы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836712"/>
            <a:ext cx="1435100" cy="3932237"/>
          </a:xfrm>
          <a:prstGeom prst="rect">
            <a:avLst/>
          </a:prstGeom>
          <a:noFill/>
        </p:spPr>
      </p:pic>
      <p:pic>
        <p:nvPicPr>
          <p:cNvPr id="1032" name="Picture 8" descr="C:\Users\Администратор\Downloads\колокольчик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340768"/>
            <a:ext cx="1625543" cy="2168475"/>
          </a:xfrm>
          <a:prstGeom prst="rect">
            <a:avLst/>
          </a:prstGeom>
          <a:noFill/>
        </p:spPr>
      </p:pic>
      <p:pic>
        <p:nvPicPr>
          <p:cNvPr id="1033" name="Picture 9" descr="C:\Users\Администратор\Downloads\василек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4778871"/>
            <a:ext cx="1345715" cy="2079129"/>
          </a:xfrm>
          <a:prstGeom prst="rect">
            <a:avLst/>
          </a:prstGeom>
          <a:noFill/>
        </p:spPr>
      </p:pic>
      <p:pic>
        <p:nvPicPr>
          <p:cNvPr id="1035" name="астра" descr="C:\Users\Администратор\Downloads\астр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08891">
            <a:off x="5031096" y="1348761"/>
            <a:ext cx="1827848" cy="1902151"/>
          </a:xfrm>
          <a:prstGeom prst="rect">
            <a:avLst/>
          </a:prstGeom>
          <a:noFill/>
        </p:spPr>
      </p:pic>
      <p:pic>
        <p:nvPicPr>
          <p:cNvPr id="1036" name="Picture 12" descr="C:\Users\Администратор\Downloads\одуваничик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9632" y="4725144"/>
            <a:ext cx="2123951" cy="1901249"/>
          </a:xfrm>
          <a:prstGeom prst="rect">
            <a:avLst/>
          </a:prstGeom>
          <a:noFill/>
        </p:spPr>
      </p:pic>
      <p:pic>
        <p:nvPicPr>
          <p:cNvPr id="3" name="лилия" descr="C:\Users\Администратор\Downloads\лил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501595">
            <a:off x="748723" y="3376515"/>
            <a:ext cx="1561072" cy="2016224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11 0.12268 L -0.05573 0.17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63 0.07893 L -0.29132 0.1682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0.09444 -0.01042 " pathEditMode="relative" ptsTypes="AA">
                                      <p:cBhvr>
                                        <p:cTn id="3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52 0.12315 L 0.31701 0.0076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полевые цветы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иван картинка" descr="ива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1296144" cy="2782498"/>
          </a:xfrm>
        </p:spPr>
      </p:pic>
      <p:sp>
        <p:nvSpPr>
          <p:cNvPr id="5" name="иван слово"/>
          <p:cNvSpPr txBox="1"/>
          <p:nvPr/>
        </p:nvSpPr>
        <p:spPr>
          <a:xfrm>
            <a:off x="251520" y="2492896"/>
            <a:ext cx="26307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Иван-чай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клевер картинка" descr="клевер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501008"/>
            <a:ext cx="1888103" cy="2880320"/>
          </a:xfrm>
          <a:prstGeom prst="rect">
            <a:avLst/>
          </a:prstGeom>
        </p:spPr>
      </p:pic>
      <p:sp>
        <p:nvSpPr>
          <p:cNvPr id="7" name="клевер слово"/>
          <p:cNvSpPr txBox="1"/>
          <p:nvPr/>
        </p:nvSpPr>
        <p:spPr>
          <a:xfrm>
            <a:off x="6084168" y="4869160"/>
            <a:ext cx="19315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клевер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езабудка слово"/>
          <p:cNvSpPr txBox="1"/>
          <p:nvPr/>
        </p:nvSpPr>
        <p:spPr>
          <a:xfrm>
            <a:off x="467544" y="4941168"/>
            <a:ext cx="27447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незабудка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незабудка картинка" descr="незабуд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45" t="5704" r="12351" b="38750"/>
          <a:stretch>
            <a:fillRect/>
          </a:stretch>
        </p:blipFill>
        <p:spPr>
          <a:xfrm>
            <a:off x="611560" y="4092404"/>
            <a:ext cx="2304256" cy="2549572"/>
          </a:xfrm>
          <a:prstGeom prst="rect">
            <a:avLst/>
          </a:prstGeom>
        </p:spPr>
      </p:pic>
      <p:sp>
        <p:nvSpPr>
          <p:cNvPr id="13" name="роза слово"/>
          <p:cNvSpPr txBox="1"/>
          <p:nvPr/>
        </p:nvSpPr>
        <p:spPr>
          <a:xfrm>
            <a:off x="4211960" y="4869160"/>
            <a:ext cx="13163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роза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колокольчик слово"/>
          <p:cNvSpPr txBox="1"/>
          <p:nvPr/>
        </p:nvSpPr>
        <p:spPr>
          <a:xfrm>
            <a:off x="3275856" y="256490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колокольчик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колокольчик рис" descr="колок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79912" y="1484784"/>
            <a:ext cx="1512168" cy="2332393"/>
          </a:xfrm>
          <a:prstGeom prst="rect">
            <a:avLst/>
          </a:prstGeom>
        </p:spPr>
      </p:pic>
      <p:sp>
        <p:nvSpPr>
          <p:cNvPr id="19" name="лютик слово"/>
          <p:cNvSpPr txBox="1"/>
          <p:nvPr/>
        </p:nvSpPr>
        <p:spPr>
          <a:xfrm>
            <a:off x="7148197" y="2636912"/>
            <a:ext cx="18436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лютик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лютик рисунок" descr="лютик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288" y="1628800"/>
            <a:ext cx="1556880" cy="2426137"/>
          </a:xfrm>
          <a:prstGeom prst="rect">
            <a:avLst/>
          </a:prstGeom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3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Свари варенье из ягод, в названия которых есть звук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ETOD\Desktop\К конкурсу\корзин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240360" cy="3399722"/>
          </a:xfrm>
          <a:prstGeom prst="rect">
            <a:avLst/>
          </a:prstGeom>
          <a:noFill/>
        </p:spPr>
      </p:pic>
      <p:pic>
        <p:nvPicPr>
          <p:cNvPr id="1027" name="Picture 3" descr="C:\Users\METOD\Desktop\К конкурсу\та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924944"/>
            <a:ext cx="4112036" cy="2232248"/>
          </a:xfrm>
          <a:prstGeom prst="rect">
            <a:avLst/>
          </a:prstGeom>
          <a:noFill/>
        </p:spPr>
      </p:pic>
      <p:pic>
        <p:nvPicPr>
          <p:cNvPr id="1028" name="смородина" descr="C:\Users\METOD\Desktop\К конкурсу\смородин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15778" y="1340768"/>
            <a:ext cx="2528222" cy="2216646"/>
          </a:xfrm>
          <a:prstGeom prst="rect">
            <a:avLst/>
          </a:prstGeom>
          <a:noFill/>
        </p:spPr>
      </p:pic>
      <p:pic>
        <p:nvPicPr>
          <p:cNvPr id="1029" name="крыжовник" descr="C:\Users\METOD\Desktop\К конкурсу\крыжовник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176" y="4077072"/>
            <a:ext cx="2144472" cy="1080120"/>
          </a:xfrm>
          <a:prstGeom prst="rect">
            <a:avLst/>
          </a:prstGeom>
          <a:noFill/>
        </p:spPr>
      </p:pic>
      <p:pic>
        <p:nvPicPr>
          <p:cNvPr id="1030" name="клубника" descr="C:\Users\METOD\Desktop\К конкурсу\клубника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0072" y="1772816"/>
            <a:ext cx="2093199" cy="1512168"/>
          </a:xfrm>
          <a:prstGeom prst="rect">
            <a:avLst/>
          </a:prstGeom>
          <a:noFill/>
        </p:spPr>
      </p:pic>
      <p:pic>
        <p:nvPicPr>
          <p:cNvPr id="1032" name="черника" descr="C:\Users\METOD\Desktop\К конкурсу\черник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2780928"/>
            <a:ext cx="2330858" cy="1584176"/>
          </a:xfrm>
          <a:prstGeom prst="rect">
            <a:avLst/>
          </a:prstGeom>
          <a:noFill/>
        </p:spPr>
      </p:pic>
      <p:pic>
        <p:nvPicPr>
          <p:cNvPr id="1033" name="малина" descr="C:\Users\METOD\Desktop\К конкурсу\малин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8304" y="2852936"/>
            <a:ext cx="1526105" cy="1512168"/>
          </a:xfrm>
          <a:prstGeom prst="rect">
            <a:avLst/>
          </a:prstGeom>
          <a:noFill/>
        </p:spPr>
      </p:pic>
      <p:pic>
        <p:nvPicPr>
          <p:cNvPr id="12" name="облепиха" descr="облепиха.jpg"/>
          <p:cNvPicPr>
            <a:picLocks noGrp="1" noChangeAspect="1"/>
          </p:cNvPicPr>
          <p:nvPr>
            <p:ph idx="1"/>
          </p:nvPr>
        </p:nvPicPr>
        <p:blipFill>
          <a:blip r:embed="rId9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2780928"/>
            <a:ext cx="1512168" cy="1436306"/>
          </a:xfrm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11111E-6 C -0.00555 -0.00463 -0.01146 -0.00741 -0.01736 -0.01134 C -0.1283 -0.01065 -0.23906 -0.01065 -0.35 -0.00903 C -0.35729 -0.00903 -0.38906 0.00926 -0.39826 0.01389 C -0.40347 0.01644 -0.40868 0.01852 -0.41389 0.02083 C -0.41562 0.02153 -0.41909 0.02315 -0.41909 0.02315 C -0.42899 0.03218 -0.41857 0.02407 -0.43281 0.03009 C -0.43524 0.03125 -0.43732 0.03333 -0.43975 0.03449 C -0.45225 0.04005 -0.46528 0.04167 -0.4776 0.04838 C -0.49028 0.06528 -0.51128 0.06782 -0.5276 0.07593 C -0.53333 0.0787 -0.53993 0.08264 -0.54496 0.0875 C -0.54722 0.08982 -0.54913 0.09306 -0.55173 0.09444 C -0.55937 0.09861 -0.56788 0.1 -0.57587 0.10347 C -0.59236 0.11991 -0.62257 0.13403 -0.64323 0.13796 C -0.65503 0.14607 -0.66337 0.14861 -0.67587 0.15417 C -0.68368 0.15764 -0.6868 0.16782 -0.69496 0.16782 " pathEditMode="relative" ptsTypes="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1.85185E-6 C -0.02534 -0.01134 -0.03281 -0.00764 -0.06892 -0.00926 C -0.08159 -0.01342 -0.09184 -0.01666 -0.10521 -0.01852 C -0.12691 -0.02824 -0.14791 -0.0375 -0.17066 -0.04143 C -0.19392 -0.05185 -0.21892 -0.05069 -0.24305 -0.05069 " pathEditMode="relative" ptsTypes="ffffA">
                                      <p:cBhvr>
                                        <p:cTn id="1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4 -0.00555 C -0.05069 -0.00139 -0.05937 0.00416 -0.06875 0.00832 C -0.08194 0.01433 -0.09635 0.01179 -0.11024 0.01272 C -0.13628 0.0185 -0.1342 0.01988 -0.16875 0.02197 C -0.26632 0.06568 -0.18229 0.03122 -0.43264 0.0289 C -0.43802 0.02682 -0.44965 0.02266 -0.45503 0.01965 C -0.45746 0.0185 -0.45937 0.01595 -0.4618 0.01503 C -0.46805 0.01295 -0.47465 0.01248 -0.4809 0.01063 C -0.49236 0.00716 -0.50278 4.56059E-6 -0.51354 -0.00555 C -0.52118 -0.00949 -0.53003 -0.01064 -0.53767 -0.01481 C -0.54236 -0.01735 -0.55156 -0.02383 -0.55156 -0.02359 C -0.56614 -0.05273 -0.55851 -0.08534 -0.55851 -0.12049 " pathEditMode="relative" rAng="0" ptsTypes="fffffffffffA">
                                      <p:cBhvr>
                                        <p:cTn id="2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00" y="-2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Собери  съедобные грибы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белый" descr="белый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1340768"/>
            <a:ext cx="1468839" cy="1918483"/>
          </a:xfrm>
        </p:spPr>
      </p:pic>
      <p:pic>
        <p:nvPicPr>
          <p:cNvPr id="6" name="подберез" descr="подосинов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4019" r="4641" b="9553"/>
          <a:stretch>
            <a:fillRect/>
          </a:stretch>
        </p:blipFill>
        <p:spPr>
          <a:xfrm>
            <a:off x="5940152" y="4437112"/>
            <a:ext cx="1881498" cy="1944215"/>
          </a:xfrm>
          <a:prstGeom prst="rect">
            <a:avLst/>
          </a:prstGeom>
        </p:spPr>
      </p:pic>
      <p:pic>
        <p:nvPicPr>
          <p:cNvPr id="7" name="лисички" descr="лисич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641" t="3656" r="1617" b="6552"/>
          <a:stretch>
            <a:fillRect/>
          </a:stretch>
        </p:blipFill>
        <p:spPr>
          <a:xfrm>
            <a:off x="0" y="4293096"/>
            <a:ext cx="2232248" cy="2232248"/>
          </a:xfrm>
          <a:prstGeom prst="rect">
            <a:avLst/>
          </a:prstGeom>
        </p:spPr>
      </p:pic>
      <p:pic>
        <p:nvPicPr>
          <p:cNvPr id="1026" name="мухомор" descr="http://www.playing-field.ru/img/2015/051906/205736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4365104"/>
            <a:ext cx="1584176" cy="2186682"/>
          </a:xfrm>
          <a:prstGeom prst="rect">
            <a:avLst/>
          </a:prstGeom>
          <a:noFill/>
        </p:spPr>
      </p:pic>
      <p:pic>
        <p:nvPicPr>
          <p:cNvPr id="1028" name="волнушка" descr="http://www.playing-field.ru/img/2015/052104/285662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248" y="1988840"/>
            <a:ext cx="2016224" cy="2010464"/>
          </a:xfrm>
          <a:prstGeom prst="rect">
            <a:avLst/>
          </a:prstGeom>
          <a:noFill/>
        </p:spPr>
      </p:pic>
      <p:pic>
        <p:nvPicPr>
          <p:cNvPr id="1030" name="поганка" descr="http://www.zooclub.ru/skat/img.php?w=650&amp;h=600&amp;img=./attach/sim/2242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484784"/>
            <a:ext cx="2038417" cy="1872208"/>
          </a:xfrm>
          <a:prstGeom prst="rect">
            <a:avLst/>
          </a:prstGeom>
          <a:noFill/>
        </p:spPr>
      </p:pic>
      <p:pic>
        <p:nvPicPr>
          <p:cNvPr id="1032" name="Picture 8" descr="http://www.beresta.net/picture/ko-4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5976" y="2420888"/>
            <a:ext cx="2448272" cy="2448272"/>
          </a:xfrm>
          <a:prstGeom prst="rect">
            <a:avLst/>
          </a:prstGeom>
          <a:noFill/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12581E-6 C 0.04184 0.00833 0.08368 0.01619 0.12535 0.0259 C 0.13715 0.03538 0.14774 0.03862 0.16128 0.04186 C 0.17309 0.0481 0.18507 0.05227 0.19705 0.05759 C 0.20121 0.05944 0.21232 0.06499 0.21649 0.06568 C 0.2243 0.06707 0.23229 0.06684 0.24028 0.06753 C 0.27656 0.07678 0.31371 0.08557 0.35069 0.0895 C 0.35816 0.09158 0.36597 0.09228 0.37309 0.09551 C 0.38628 0.10153 0.39809 0.11055 0.41198 0.11332 C 0.42691 0.12003 0.44878 0.12581 0.46423 0.1272 C 0.4717 0.12789 0.48663 0.12928 0.48663 0.12928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0.09875 C 0.04844 0.09274 0.08125 0.07169 0.0842 0.07077 C 0.08819 0.06938 0.09236 0.06868 0.09618 0.06683 C 0.12795 0.05134 0.08923 0.06522 0.11996 0.05504 C 0.13246 0.04371 0.14896 0.03214 0.16024 0.01919 C 0.16319 0.01572 0.16458 0.01017 0.16771 0.00717 C 0.17135 0.0037 0.17569 0.00185 0.17969 -0.0007 C 0.1842 -0.0037 0.18854 -0.01133 0.19323 -0.01457 C 0.20417 -0.02174 0.21267 -0.02151 0.22448 -0.02452 C 0.27448 -0.03724 0.22778 -0.0296 0.28125 -0.03654 C 0.28785 -0.03862 0.30069 -0.04232 0.3066 -0.04649 C 0.31684 -0.05342 0.31233 -0.05111 0.31996 -0.05435 C 0.3283 -0.06614 0.33906 -0.07563 0.34844 -0.08626 C 0.35764 -0.09667 0.36788 -0.10962 0.3783 -0.11795 C 0.3868 -0.12489 0.39496 -0.13182 0.40364 -0.13784 C 0.40816 -0.14108 0.41701 -0.14778 0.41701 -0.14755 C 0.42708 -0.16836 0.41094 -0.13761 0.42604 -0.15773 C 0.42708 -0.15911 0.42656 -0.16189 0.42743 -0.16374 C 0.42864 -0.16605 0.43055 -0.16767 0.43194 -0.16975 C 0.43889 -0.18108 0.43055 -0.17021 0.43785 -0.18363 C 0.43906 -0.18594 0.44097 -0.18733 0.44236 -0.18964 C 0.44826 -0.19959 0.45208 -0.21046 0.45885 -0.21947 C 0.46094 -0.23127 0.46476 -0.24075 0.46927 -0.25116 C 0.47066 -0.2544 0.47292 -0.26411 0.47673 -0.26527 C 0.48298 -0.26735 0.49618 -0.26712 0.49618 -0.26688 " pathEditMode="relative" rAng="0" ptsTypes="ffffffffffffffffffffffff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00" y="-183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37 0.09977 C -0.07587 0.09722 -0.08854 0.09097 -0.09948 0.08426 C -0.10729 0.0794 -0.11267 0.07407 -0.12101 0.07106 C -0.13038 0.06157 -0.14115 0.05602 -0.15156 0.04815 C -0.15573 0.04514 -0.1599 0.0419 -0.16424 0.03865 C -0.1658 0.0375 -0.16962 0.03495 -0.16962 0.03518 C -0.17552 0.02546 -0.18385 0.01828 -0.19115 0.01018 C -0.19427 0.00231 -0.19792 -0.00556 -0.20208 -0.01273 C -0.20382 -0.01551 -0.20955 -0.02246 -0.21111 -0.02593 C -0.21476 -0.03496 -0.21615 -0.04398 -0.22014 -0.05278 C -0.22344 -0.06736 -0.22795 -0.08519 -0.23455 -0.09838 C -0.23646 -0.1088 -0.23889 -0.1176 -0.24358 -0.12709 C -0.24583 -0.13704 -0.25 -0.1456 -0.25243 -0.15556 C -0.25191 -0.17593 -0.25208 -0.1963 -0.25069 -0.21644 C -0.25017 -0.22246 -0.24913 -0.2294 -0.24514 -0.23357 C -0.23819 -0.24097 -0.24115 -0.23704 -0.23611 -0.24514 C -0.23264 -0.25718 -0.22587 -0.25648 -0.21458 -0.25648 " pathEditMode="relative" rAng="0" ptsTypes="ffffffffffffffff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0" y="-17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4232 C -0.00382 0.04463 -0.00851 0.04857 -0.01753 0.05042 C -0.03455 0.05735 -0.03924 0.05666 -0.06233 0.05828 C -0.10503 0.08303 -0.22448 0.06822 -0.22795 0.06822 C -0.26007 0.07562 -0.23385 0.07031 -0.30712 0.07031 " pathEditMode="relative" rAng="0" ptsTypes="ffff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00" y="2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Выбери цвета Российского флага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зелен"/>
          <p:cNvSpPr/>
          <p:nvPr/>
        </p:nvSpPr>
        <p:spPr>
          <a:xfrm>
            <a:off x="7308304" y="1628800"/>
            <a:ext cx="1080120" cy="10081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фиолет"/>
          <p:cNvSpPr/>
          <p:nvPr/>
        </p:nvSpPr>
        <p:spPr>
          <a:xfrm>
            <a:off x="5004048" y="1628800"/>
            <a:ext cx="1080120" cy="1008112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желтый"/>
          <p:cNvSpPr/>
          <p:nvPr/>
        </p:nvSpPr>
        <p:spPr>
          <a:xfrm>
            <a:off x="2987824" y="1628800"/>
            <a:ext cx="1080120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иний"/>
          <p:cNvSpPr/>
          <p:nvPr/>
        </p:nvSpPr>
        <p:spPr>
          <a:xfrm>
            <a:off x="827584" y="5013176"/>
            <a:ext cx="1080120" cy="100811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елый"/>
          <p:cNvSpPr/>
          <p:nvPr/>
        </p:nvSpPr>
        <p:spPr>
          <a:xfrm>
            <a:off x="4139952" y="5085184"/>
            <a:ext cx="108012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асный"/>
          <p:cNvSpPr/>
          <p:nvPr/>
        </p:nvSpPr>
        <p:spPr>
          <a:xfrm>
            <a:off x="611560" y="1628800"/>
            <a:ext cx="1080120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ранж"/>
          <p:cNvSpPr/>
          <p:nvPr/>
        </p:nvSpPr>
        <p:spPr>
          <a:xfrm>
            <a:off x="6804248" y="5085184"/>
            <a:ext cx="1080120" cy="100811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 белый"/>
          <p:cNvSpPr/>
          <p:nvPr/>
        </p:nvSpPr>
        <p:spPr>
          <a:xfrm>
            <a:off x="2051720" y="2780928"/>
            <a:ext cx="5328592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 синий"/>
          <p:cNvSpPr/>
          <p:nvPr/>
        </p:nvSpPr>
        <p:spPr>
          <a:xfrm>
            <a:off x="2051720" y="3501008"/>
            <a:ext cx="5328592" cy="72008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 красный"/>
          <p:cNvSpPr/>
          <p:nvPr/>
        </p:nvSpPr>
        <p:spPr>
          <a:xfrm>
            <a:off x="2051720" y="4221088"/>
            <a:ext cx="532859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18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412776"/>
            <a:ext cx="8229600" cy="4525963"/>
          </a:xfrm>
          <a:prstGeom prst="smileyFace">
            <a:avLst/>
          </a:prstGeom>
        </p:spPr>
        <p:txBody>
          <a:bodyPr/>
          <a:lstStyle/>
          <a:p>
            <a:pPr>
              <a:buNone/>
            </a:pPr>
            <a:r>
              <a:rPr lang="ru-RU" dirty="0" smtClean="0"/>
              <a:t>        </a:t>
            </a:r>
          </a:p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3140968"/>
            <a:ext cx="1501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январь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20272" y="1988840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март"/>
          <p:cNvSpPr txBox="1"/>
          <p:nvPr/>
        </p:nvSpPr>
        <p:spPr>
          <a:xfrm>
            <a:off x="5076056" y="1916832"/>
            <a:ext cx="1140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апрель"/>
          <p:cNvSpPr txBox="1"/>
          <p:nvPr/>
        </p:nvSpPr>
        <p:spPr>
          <a:xfrm>
            <a:off x="4355976" y="5589240"/>
            <a:ext cx="1561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май"/>
          <p:cNvSpPr txBox="1"/>
          <p:nvPr/>
        </p:nvSpPr>
        <p:spPr>
          <a:xfrm>
            <a:off x="7308304" y="429309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май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0232" y="5085184"/>
            <a:ext cx="1958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20272" y="2996952"/>
            <a:ext cx="1745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40" y="4293096"/>
            <a:ext cx="1724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декабрь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C:\Users\METOD\Desktop\К конкурсу\погода\погода - копия (3) - копия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980728"/>
            <a:ext cx="4673769" cy="5301208"/>
          </a:xfrm>
          <a:prstGeom prst="rect">
            <a:avLst/>
          </a:prstGeom>
          <a:noFill/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Назови весенние месяцы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29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12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Когда это бывает?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Администратор\Desktop\миша\К конкурсу\погода\лет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1844824"/>
            <a:ext cx="2370751" cy="3960440"/>
          </a:xfrm>
          <a:prstGeom prst="rect">
            <a:avLst/>
          </a:prstGeom>
          <a:noFill/>
        </p:spPr>
      </p:pic>
      <p:sp>
        <p:nvSpPr>
          <p:cNvPr id="11" name="февраль"/>
          <p:cNvSpPr txBox="1"/>
          <p:nvPr/>
        </p:nvSpPr>
        <p:spPr>
          <a:xfrm>
            <a:off x="395536" y="1988840"/>
            <a:ext cx="26433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февраль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март"/>
          <p:cNvSpPr txBox="1"/>
          <p:nvPr/>
        </p:nvSpPr>
        <p:spPr>
          <a:xfrm>
            <a:off x="6588224" y="1988840"/>
            <a:ext cx="15654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март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ентябрь"/>
          <p:cNvSpPr txBox="1"/>
          <p:nvPr/>
        </p:nvSpPr>
        <p:spPr>
          <a:xfrm>
            <a:off x="539552" y="3501008"/>
            <a:ext cx="2806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июль"/>
          <p:cNvSpPr txBox="1"/>
          <p:nvPr/>
        </p:nvSpPr>
        <p:spPr>
          <a:xfrm>
            <a:off x="5940152" y="4797152"/>
            <a:ext cx="1725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июль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ктябрь"/>
          <p:cNvSpPr txBox="1"/>
          <p:nvPr/>
        </p:nvSpPr>
        <p:spPr>
          <a:xfrm>
            <a:off x="683568" y="5229200"/>
            <a:ext cx="2486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октябрь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ноябрь"/>
          <p:cNvSpPr txBox="1"/>
          <p:nvPr/>
        </p:nvSpPr>
        <p:spPr>
          <a:xfrm>
            <a:off x="6300192" y="3429000"/>
            <a:ext cx="2307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ноябрь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1221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dirty="0" smtClean="0"/>
              <a:t>Убери лишнее</a:t>
            </a:r>
            <a:endParaRPr lang="ru-RU" dirty="0"/>
          </a:p>
        </p:txBody>
      </p:sp>
      <p:pic>
        <p:nvPicPr>
          <p:cNvPr id="4" name="прямоугольник" descr="Разрезать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425" t="6364" r="57573" b="60225"/>
          <a:stretch>
            <a:fillRect/>
          </a:stretch>
        </p:blipFill>
        <p:spPr>
          <a:xfrm>
            <a:off x="3563888" y="1628800"/>
            <a:ext cx="2036798" cy="1296144"/>
          </a:xfrm>
        </p:spPr>
      </p:pic>
      <p:pic>
        <p:nvPicPr>
          <p:cNvPr id="1026" name="треугольник" descr="C:\Users\METOD\Desktop\К конкурсу\деревья\Разрезать  -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9" y="1492250"/>
            <a:ext cx="1733130" cy="1576710"/>
          </a:xfrm>
          <a:prstGeom prst="rect">
            <a:avLst/>
          </a:prstGeom>
          <a:noFill/>
        </p:spPr>
      </p:pic>
      <p:pic>
        <p:nvPicPr>
          <p:cNvPr id="1027" name="ромб" descr="C:\Users\METOD\Desktop\К конкурсу\деревья\Разрезать  - коп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12776"/>
            <a:ext cx="2609067" cy="1800200"/>
          </a:xfrm>
          <a:prstGeom prst="rect">
            <a:avLst/>
          </a:prstGeom>
          <a:noFill/>
        </p:spPr>
      </p:pic>
      <p:pic>
        <p:nvPicPr>
          <p:cNvPr id="1028" name="квадрат" descr="C:\Users\METOD\Desktop\К конкурсу\деревья\Разрезать 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933056"/>
            <a:ext cx="1801111" cy="1728192"/>
          </a:xfrm>
          <a:prstGeom prst="rect">
            <a:avLst/>
          </a:prstGeom>
          <a:noFill/>
        </p:spPr>
      </p:pic>
      <p:pic>
        <p:nvPicPr>
          <p:cNvPr id="1030" name="круг" descr="C:\Users\METOD\Desktop\К конкурсу\деревья\Разрезать 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3789040"/>
            <a:ext cx="1836819" cy="1784895"/>
          </a:xfrm>
          <a:prstGeom prst="rect">
            <a:avLst/>
          </a:prstGeom>
          <a:noFill/>
        </p:spPr>
      </p:pic>
      <p:pic>
        <p:nvPicPr>
          <p:cNvPr id="1031" name="звезда" descr="C:\Users\METOD\Desktop\К конкурсу\деревья\shape-clipart-4ibo9845T - копия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3573016"/>
            <a:ext cx="2215141" cy="2088232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_3rBmmSJLTcB2Pyt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57375" y="3044031"/>
            <a:ext cx="5429250" cy="1638300"/>
          </a:xfrm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Убери лишнее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воробей" descr="C:\Users\METOD\Desktop\К конкурсу\деревья\вороб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2285578" cy="2285578"/>
          </a:xfrm>
          <a:prstGeom prst="rect">
            <a:avLst/>
          </a:prstGeom>
          <a:noFill/>
        </p:spPr>
      </p:pic>
      <p:pic>
        <p:nvPicPr>
          <p:cNvPr id="1028" name="ромашка" descr="C:\Users\METOD\Desktop\К конкурсу\деревья\рома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221088"/>
            <a:ext cx="1944216" cy="1944216"/>
          </a:xfrm>
          <a:prstGeom prst="rect">
            <a:avLst/>
          </a:prstGeom>
          <a:noFill/>
        </p:spPr>
      </p:pic>
      <p:pic>
        <p:nvPicPr>
          <p:cNvPr id="1032" name="береза" descr="C:\Users\METOD\Desktop\К конкурсу\деревья\береза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23804"/>
            <a:ext cx="1728192" cy="3067326"/>
          </a:xfrm>
          <a:prstGeom prst="rect">
            <a:avLst/>
          </a:prstGeom>
          <a:noFill/>
        </p:spPr>
      </p:pic>
      <p:pic>
        <p:nvPicPr>
          <p:cNvPr id="1033" name="заяц" descr="C:\Users\METOD\Desktop\К конкурсу\деревья\заяц.jpg"/>
          <p:cNvPicPr>
            <a:picLocks noChangeAspect="1" noChangeArrowheads="1"/>
          </p:cNvPicPr>
          <p:nvPr/>
        </p:nvPicPr>
        <p:blipFill>
          <a:blip r:embed="rId5" cstate="print"/>
          <a:srcRect l="16875" b="5142"/>
          <a:stretch>
            <a:fillRect/>
          </a:stretch>
        </p:blipFill>
        <p:spPr bwMode="auto">
          <a:xfrm>
            <a:off x="3779912" y="4005064"/>
            <a:ext cx="2376264" cy="2122522"/>
          </a:xfrm>
          <a:prstGeom prst="rect">
            <a:avLst/>
          </a:prstGeom>
          <a:noFill/>
        </p:spPr>
      </p:pic>
      <p:pic>
        <p:nvPicPr>
          <p:cNvPr id="1026" name="пчела" descr="C:\Users\Администратор\Desktop\миша\К конкурсу\деревья\пчел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509120"/>
            <a:ext cx="2099114" cy="1584176"/>
          </a:xfrm>
          <a:prstGeom prst="rect">
            <a:avLst/>
          </a:prstGeom>
          <a:noFill/>
        </p:spPr>
      </p:pic>
      <p:pic>
        <p:nvPicPr>
          <p:cNvPr id="10" name="туча" descr="дождь.jpg"/>
          <p:cNvPicPr>
            <a:picLocks noGrp="1" noChangeAspect="1"/>
          </p:cNvPicPr>
          <p:nvPr>
            <p:ph idx="1"/>
          </p:nvPr>
        </p:nvPicPr>
        <p:blipFill>
          <a:blip r:embed="rId7" cstate="print">
            <a:clrChange>
              <a:clrFrom>
                <a:srgbClr val="E1ECFF"/>
              </a:clrFrom>
              <a:clrTo>
                <a:srgbClr val="E1ECFF">
                  <a:alpha val="0"/>
                </a:srgbClr>
              </a:clrTo>
            </a:clrChange>
          </a:blip>
          <a:srcRect l="14269" t="4573" r="19420" b="-610"/>
          <a:stretch>
            <a:fillRect/>
          </a:stretch>
        </p:blipFill>
        <p:spPr>
          <a:xfrm>
            <a:off x="6372200" y="1700808"/>
            <a:ext cx="2376264" cy="1720743"/>
          </a:xfr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4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0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Используемые  </a:t>
            </a:r>
            <a:r>
              <a:rPr lang="ru-RU" dirty="0" err="1" smtClean="0"/>
              <a:t>интернетресурсы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Картинки: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Дикие –домашние животные   </a:t>
            </a:r>
            <a:r>
              <a:rPr lang="en-US" sz="1800" dirty="0" smtClean="0">
                <a:hlinkClick r:id="rId2"/>
              </a:rPr>
              <a:t>http://wallpapers1920.ru/picture.php?id=16803/</a:t>
            </a:r>
            <a:r>
              <a:rPr lang="ru-RU" sz="1800" dirty="0" smtClean="0"/>
              <a:t>    </a:t>
            </a:r>
          </a:p>
          <a:p>
            <a:pPr>
              <a:buNone/>
            </a:pPr>
            <a:r>
              <a:rPr lang="ru-RU" sz="1800" dirty="0" smtClean="0"/>
              <a:t>Овощи –фрукты, ягоды  </a:t>
            </a:r>
            <a:r>
              <a:rPr lang="en-US" sz="1800" dirty="0" smtClean="0">
                <a:hlinkClick r:id="rId3"/>
              </a:rPr>
              <a:t>https://dropbox.com/d/IEz6e8WLz79</a:t>
            </a:r>
            <a:r>
              <a:rPr lang="en-US" sz="1800" dirty="0" smtClean="0"/>
              <a:t>    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Птицы </a:t>
            </a:r>
            <a:r>
              <a:rPr lang="en-US" sz="1800" dirty="0" smtClean="0">
                <a:hlinkClick r:id="rId4"/>
              </a:rPr>
              <a:t>http://asmirnova-defektolog.webnode.ru/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Грибы съедобные - </a:t>
            </a:r>
            <a:r>
              <a:rPr lang="ru-RU" sz="1800" dirty="0" err="1" smtClean="0"/>
              <a:t>несъдобные</a:t>
            </a:r>
            <a:r>
              <a:rPr lang="ru-RU" sz="1800" dirty="0" smtClean="0"/>
              <a:t> </a:t>
            </a:r>
            <a:r>
              <a:rPr lang="en-US" sz="1800" dirty="0" smtClean="0">
                <a:hlinkClick r:id="rId5"/>
              </a:rPr>
              <a:t>http://vladivostok-map.livejournal.com/35148.html</a:t>
            </a:r>
            <a:r>
              <a:rPr lang="ru-RU" sz="1800" dirty="0" smtClean="0"/>
              <a:t> </a:t>
            </a:r>
          </a:p>
          <a:p>
            <a:pPr>
              <a:buNone/>
            </a:pPr>
            <a:r>
              <a:rPr lang="ru-RU" sz="1800" dirty="0" smtClean="0"/>
              <a:t>Цветы  </a:t>
            </a:r>
            <a:r>
              <a:rPr lang="en-US" sz="1800" dirty="0" smtClean="0"/>
              <a:t> </a:t>
            </a:r>
            <a:r>
              <a:rPr lang="en-US" sz="1800" dirty="0" smtClean="0">
                <a:hlinkClick r:id="rId6" action="ppaction://hlinkpres?slideindex=1&amp;slidetitle="/>
              </a:rPr>
              <a:t>http://www.playing-field.ru/colouring/48252/</a:t>
            </a:r>
            <a:endParaRPr lang="en-US" sz="1800" dirty="0" smtClean="0"/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живую природу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картинка воздух" descr="C:\Users\Администратор\Desktop\Новая папка\Новая папка\Новая папка\воздух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700808"/>
            <a:ext cx="2880755" cy="2101031"/>
          </a:xfrm>
          <a:prstGeom prst="rect">
            <a:avLst/>
          </a:prstGeom>
          <a:noFill/>
        </p:spPr>
      </p:pic>
      <p:pic>
        <p:nvPicPr>
          <p:cNvPr id="7" name="картинка облако" descr="C:\Users\Администратор\Desktop\Новая папка\Новая папка\Новая папка\обла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077072"/>
            <a:ext cx="2946242" cy="1635164"/>
          </a:xfrm>
          <a:prstGeom prst="rect">
            <a:avLst/>
          </a:prstGeom>
          <a:noFill/>
        </p:spPr>
      </p:pic>
      <p:pic>
        <p:nvPicPr>
          <p:cNvPr id="1026" name="камень" descr="C:\Users\Администратор\Desktop\я-камень.gif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21144641">
            <a:off x="271204" y="1679094"/>
            <a:ext cx="3048000" cy="1590675"/>
          </a:xfrm>
          <a:prstGeom prst="rect">
            <a:avLst/>
          </a:prstGeom>
          <a:noFill/>
        </p:spPr>
      </p:pic>
      <p:pic>
        <p:nvPicPr>
          <p:cNvPr id="1027" name="гриб" descr="C:\Users\Администратор\Desktop\2188_0109963001381490017.jpe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412776"/>
            <a:ext cx="2358008" cy="2358008"/>
          </a:xfrm>
          <a:prstGeom prst="rect">
            <a:avLst/>
          </a:prstGeom>
          <a:noFill/>
        </p:spPr>
      </p:pic>
      <p:pic>
        <p:nvPicPr>
          <p:cNvPr id="1028" name="березка" descr="C:\Users\Администратор\Desktop\depositphotos_50080843-Birch-tree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3356992"/>
            <a:ext cx="1885950" cy="3117850"/>
          </a:xfrm>
          <a:prstGeom prst="rect">
            <a:avLst/>
          </a:prstGeom>
          <a:noFill/>
        </p:spPr>
      </p:pic>
      <p:pic>
        <p:nvPicPr>
          <p:cNvPr id="1029" name="жук" descr="C:\Users\Администратор\Desktop\111686862_Babochki_i_drugie_nasekomuye_Kartinki_dlya_dekupazha__33_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97" t="14250" r="3162" b="7372"/>
          <a:stretch>
            <a:fillRect/>
          </a:stretch>
        </p:blipFill>
        <p:spPr bwMode="auto">
          <a:xfrm rot="21446438">
            <a:off x="6517635" y="4206169"/>
            <a:ext cx="2592288" cy="1584176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884368" y="5815584"/>
            <a:ext cx="1259632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неживую природу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вода"/>
          <p:cNvSpPr txBox="1"/>
          <p:nvPr/>
        </p:nvSpPr>
        <p:spPr>
          <a:xfrm>
            <a:off x="6660232" y="4653136"/>
            <a:ext cx="14936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воздух"/>
          <p:cNvSpPr txBox="1"/>
          <p:nvPr/>
        </p:nvSpPr>
        <p:spPr>
          <a:xfrm>
            <a:off x="3275856" y="1988840"/>
            <a:ext cx="21640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воздух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есок"/>
          <p:cNvSpPr txBox="1"/>
          <p:nvPr/>
        </p:nvSpPr>
        <p:spPr>
          <a:xfrm>
            <a:off x="6372200" y="1988840"/>
            <a:ext cx="1869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песок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"/>
          <p:cNvSpPr txBox="1"/>
          <p:nvPr/>
        </p:nvSpPr>
        <p:spPr>
          <a:xfrm>
            <a:off x="539552" y="4509120"/>
            <a:ext cx="21680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облако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рибы"/>
          <p:cNvSpPr txBox="1"/>
          <p:nvPr/>
        </p:nvSpPr>
        <p:spPr>
          <a:xfrm>
            <a:off x="3779912" y="4581128"/>
            <a:ext cx="15376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гриб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уна"/>
          <p:cNvSpPr txBox="1"/>
          <p:nvPr/>
        </p:nvSpPr>
        <p:spPr>
          <a:xfrm>
            <a:off x="755576" y="2060848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луна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картинка луна" descr="C:\Users\Администратор\Desktop\Новая папка\Новая папка\Новая папка\лу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1872208" cy="1872208"/>
          </a:xfrm>
          <a:prstGeom prst="rect">
            <a:avLst/>
          </a:prstGeom>
          <a:noFill/>
        </p:spPr>
      </p:pic>
      <p:pic>
        <p:nvPicPr>
          <p:cNvPr id="1027" name="картинка воздух" descr="C:\Users\Администратор\Desktop\Новая папка\Новая папка\Новая папка\воздух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484784"/>
            <a:ext cx="2880755" cy="2101031"/>
          </a:xfrm>
          <a:prstGeom prst="rect">
            <a:avLst/>
          </a:prstGeom>
          <a:noFill/>
        </p:spPr>
      </p:pic>
      <p:pic>
        <p:nvPicPr>
          <p:cNvPr id="1028" name="Picture 4" descr="C:\Users\Администратор\Desktop\Новая папка\Новая папка\Новая папка\пес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19" y="1556792"/>
            <a:ext cx="3416265" cy="1944216"/>
          </a:xfrm>
          <a:prstGeom prst="rect">
            <a:avLst/>
          </a:prstGeom>
          <a:noFill/>
        </p:spPr>
      </p:pic>
      <p:pic>
        <p:nvPicPr>
          <p:cNvPr id="1029" name="картинка облако" descr="C:\Users\Администратор\Desktop\Новая папка\Новая папка\Новая папка\облака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149080"/>
            <a:ext cx="2946242" cy="1635164"/>
          </a:xfrm>
          <a:prstGeom prst="rect">
            <a:avLst/>
          </a:prstGeom>
          <a:noFill/>
        </p:spPr>
      </p:pic>
      <p:pic>
        <p:nvPicPr>
          <p:cNvPr id="1030" name="каотинка вода" descr="C:\Users\Администратор\Desktop\Новая папка\Новая папка\Новая папка\вода - копия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3429000"/>
            <a:ext cx="2474976" cy="2637804"/>
          </a:xfrm>
          <a:prstGeom prst="rect">
            <a:avLst/>
          </a:prstGeom>
          <a:noFill/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  <p:bldP spid="6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92211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Собери фрукты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морковь" descr="C:\Users\METOD\Desktop\К конкурсу\деревья\овощи.jpg"/>
          <p:cNvPicPr>
            <a:picLocks noChangeAspect="1" noChangeArrowheads="1"/>
          </p:cNvPicPr>
          <p:nvPr/>
        </p:nvPicPr>
        <p:blipFill>
          <a:blip r:embed="rId2" cstate="print"/>
          <a:srcRect l="72790" t="37160" r="6611" b="36621"/>
          <a:stretch>
            <a:fillRect/>
          </a:stretch>
        </p:blipFill>
        <p:spPr bwMode="auto">
          <a:xfrm>
            <a:off x="6372200" y="5301208"/>
            <a:ext cx="1440160" cy="1296144"/>
          </a:xfrm>
          <a:prstGeom prst="rect">
            <a:avLst/>
          </a:prstGeom>
          <a:noFill/>
        </p:spPr>
      </p:pic>
      <p:pic>
        <p:nvPicPr>
          <p:cNvPr id="2053" name="картофель" descr="C:\Users\METOD\Desktop\К конкурсу\деревья\овощи.jpg"/>
          <p:cNvPicPr>
            <a:picLocks noChangeAspect="1" noChangeArrowheads="1"/>
          </p:cNvPicPr>
          <p:nvPr/>
        </p:nvPicPr>
        <p:blipFill>
          <a:blip r:embed="rId2" cstate="print"/>
          <a:srcRect l="73023" t="65868" r="6378" b="4999"/>
          <a:stretch>
            <a:fillRect/>
          </a:stretch>
        </p:blipFill>
        <p:spPr bwMode="auto">
          <a:xfrm>
            <a:off x="5148064" y="1196752"/>
            <a:ext cx="1440160" cy="1440160"/>
          </a:xfrm>
          <a:prstGeom prst="rect">
            <a:avLst/>
          </a:prstGeom>
          <a:noFill/>
        </p:spPr>
      </p:pic>
      <p:pic>
        <p:nvPicPr>
          <p:cNvPr id="4" name="капуста" descr="овощи - копия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624" t="35002" r="29127" b="36360"/>
          <a:stretch>
            <a:fillRect/>
          </a:stretch>
        </p:blipFill>
        <p:spPr>
          <a:xfrm>
            <a:off x="323528" y="2564904"/>
            <a:ext cx="1872208" cy="1872208"/>
          </a:xfrm>
        </p:spPr>
      </p:pic>
      <p:pic>
        <p:nvPicPr>
          <p:cNvPr id="22" name="корзинка2" descr="корзинка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152" y="2420888"/>
            <a:ext cx="2952328" cy="295232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876256" y="429309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фрукты</a:t>
            </a:r>
            <a:endParaRPr lang="ru-RU" sz="3200" b="1" dirty="0"/>
          </a:p>
        </p:txBody>
      </p:sp>
      <p:pic>
        <p:nvPicPr>
          <p:cNvPr id="3" name="помидор" descr="C:\Users\METOD\Desktop\К конкурсу\деревья\помидор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5373216"/>
            <a:ext cx="1838046" cy="1152128"/>
          </a:xfrm>
          <a:prstGeom prst="rect">
            <a:avLst/>
          </a:prstGeom>
          <a:noFill/>
        </p:spPr>
      </p:pic>
      <p:pic>
        <p:nvPicPr>
          <p:cNvPr id="2050" name="апельсин" descr="C:\Users\Администратор\Desktop\Новая папка\Новая папка\Новая папка\апельсин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1556792"/>
            <a:ext cx="1440160" cy="1345551"/>
          </a:xfrm>
          <a:prstGeom prst="rect">
            <a:avLst/>
          </a:prstGeom>
          <a:noFill/>
        </p:spPr>
      </p:pic>
      <p:pic>
        <p:nvPicPr>
          <p:cNvPr id="5" name="Picture 3" descr="C:\Users\Администратор\Desktop\Новая папка\Новая папка\Новая папка\яблоко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437112"/>
            <a:ext cx="1535226" cy="1656184"/>
          </a:xfrm>
          <a:prstGeom prst="rect">
            <a:avLst/>
          </a:prstGeom>
          <a:noFill/>
        </p:spPr>
      </p:pic>
      <p:pic>
        <p:nvPicPr>
          <p:cNvPr id="8" name="груша" descr="C:\Users\Администратор\Desktop\Новая папка\Новая папка\Новая папка\груша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692696"/>
            <a:ext cx="1336288" cy="1872208"/>
          </a:xfrm>
          <a:prstGeom prst="rect">
            <a:avLst/>
          </a:prstGeom>
          <a:noFill/>
        </p:spPr>
      </p:pic>
      <p:pic>
        <p:nvPicPr>
          <p:cNvPr id="2055" name="лимон" descr="C:\Users\Администратор\Desktop\Новая папка\Новая папка\Новая папка\лимон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5" y="5157192"/>
            <a:ext cx="2127988" cy="1700808"/>
          </a:xfrm>
          <a:prstGeom prst="rect">
            <a:avLst/>
          </a:prstGeom>
          <a:noFill/>
        </p:spPr>
      </p:pic>
      <p:pic>
        <p:nvPicPr>
          <p:cNvPr id="2056" name="Picture 8" descr="C:\Users\Администратор\Desktop\Новая папка\Новая папка\Новая папка\редиска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124744"/>
            <a:ext cx="2016224" cy="1512168"/>
          </a:xfrm>
          <a:prstGeom prst="rect">
            <a:avLst/>
          </a:prstGeom>
          <a:noFill/>
        </p:spPr>
      </p:pic>
      <p:pic>
        <p:nvPicPr>
          <p:cNvPr id="2057" name="Picture 9" descr="C:\Users\Администратор\Desktop\Новая папка\Новая папка\Новая папка\огурцы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1920" y="2924944"/>
            <a:ext cx="1606262" cy="1584176"/>
          </a:xfrm>
          <a:prstGeom prst="rect">
            <a:avLst/>
          </a:prstGeom>
          <a:noFill/>
        </p:spPr>
      </p:pic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79278E-7 L 0.43316 0.24144 " pathEditMode="relative" ptsTypes="AA"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73 0.07354 L 0.01372 0.346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4.87512E-6 L 0.4882 -0.31475 " pathEditMode="relative" ptsTypes="AA">
                                      <p:cBhvr>
                                        <p:cTn id="4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39 0.04741 L 0.61702 -0.2148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-1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6" dur="indefinite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7" dur="indefinite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овощи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картинка капусты" descr="C:\Users\Администратор\Desktop\Новая папка\Новая папка\Новая папка\капу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2520280" cy="2493182"/>
          </a:xfrm>
          <a:prstGeom prst="rect">
            <a:avLst/>
          </a:prstGeom>
          <a:noFill/>
        </p:spPr>
      </p:pic>
      <p:pic>
        <p:nvPicPr>
          <p:cNvPr id="4" name="морковь картинка" descr="C:\Users\Администратор\Desktop\Новая папка\Новая папка\Новая папка\морков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772816"/>
            <a:ext cx="2822081" cy="1728192"/>
          </a:xfrm>
          <a:prstGeom prst="rect">
            <a:avLst/>
          </a:prstGeom>
          <a:noFill/>
        </p:spPr>
      </p:pic>
      <p:pic>
        <p:nvPicPr>
          <p:cNvPr id="5" name="картинка картоф" descr="C:\Users\Администратор\Desktop\Новая папка\Новая папка\Новая папка\картофель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3933056"/>
            <a:ext cx="3384376" cy="1947097"/>
          </a:xfrm>
          <a:prstGeom prst="rect">
            <a:avLst/>
          </a:prstGeom>
          <a:noFill/>
        </p:spPr>
      </p:pic>
      <p:pic>
        <p:nvPicPr>
          <p:cNvPr id="7" name="картинка лук" descr="C:\Users\Администратор\Desktop\Новая папка\Новая папка\Новая папка\лук.jpg"/>
          <p:cNvPicPr>
            <a:picLocks noChangeAspect="1" noChangeArrowheads="1"/>
          </p:cNvPicPr>
          <p:nvPr/>
        </p:nvPicPr>
        <p:blipFill>
          <a:blip r:embed="rId5" cstate="print"/>
          <a:srcRect l="24867" t="3014" r="18533" b="1476"/>
          <a:stretch>
            <a:fillRect/>
          </a:stretch>
        </p:blipFill>
        <p:spPr bwMode="auto">
          <a:xfrm rot="20707612">
            <a:off x="3547009" y="3443636"/>
            <a:ext cx="1041870" cy="2809838"/>
          </a:xfrm>
          <a:prstGeom prst="rect">
            <a:avLst/>
          </a:prstGeom>
          <a:noFill/>
        </p:spPr>
      </p:pic>
      <p:pic>
        <p:nvPicPr>
          <p:cNvPr id="2050" name="яблоко" descr="C:\Users\Администратор\Desktop\3527bb4b0041a2403e5d495b56e04ba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1700808"/>
            <a:ext cx="1728192" cy="1728192"/>
          </a:xfrm>
          <a:prstGeom prst="rect">
            <a:avLst/>
          </a:prstGeom>
          <a:noFill/>
        </p:spPr>
      </p:pic>
      <p:sp>
        <p:nvSpPr>
          <p:cNvPr id="9" name="слово капуста"/>
          <p:cNvSpPr txBox="1"/>
          <p:nvPr/>
        </p:nvSpPr>
        <p:spPr>
          <a:xfrm>
            <a:off x="539552" y="2276872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капуста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лово морковь"/>
          <p:cNvSpPr txBox="1"/>
          <p:nvPr/>
        </p:nvSpPr>
        <p:spPr>
          <a:xfrm>
            <a:off x="5868144" y="2132856"/>
            <a:ext cx="25922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морковь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помидор картинка" descr="C:\Users\METOD\Desktop\К конкурсу\деревья\помидор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509120"/>
            <a:ext cx="1838046" cy="1152128"/>
          </a:xfrm>
          <a:prstGeom prst="rect">
            <a:avLst/>
          </a:prstGeom>
          <a:noFill/>
        </p:spPr>
      </p:pic>
      <p:sp>
        <p:nvSpPr>
          <p:cNvPr id="13" name="слово помидоры"/>
          <p:cNvSpPr txBox="1"/>
          <p:nvPr/>
        </p:nvSpPr>
        <p:spPr>
          <a:xfrm>
            <a:off x="395536" y="4653136"/>
            <a:ext cx="2808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помидоры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лово картоф"/>
          <p:cNvSpPr txBox="1"/>
          <p:nvPr/>
        </p:nvSpPr>
        <p:spPr>
          <a:xfrm>
            <a:off x="5652120" y="4581128"/>
            <a:ext cx="2897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картофель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лук слово"/>
          <p:cNvSpPr txBox="1"/>
          <p:nvPr/>
        </p:nvSpPr>
        <p:spPr>
          <a:xfrm>
            <a:off x="3707904" y="4653136"/>
            <a:ext cx="11079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лук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 перелетных птиц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ласточка" descr="C:\Users\Администратор\Desktop\Новая папка\Новая папка\Новая папка\ласточк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9080"/>
            <a:ext cx="2949991" cy="1800200"/>
          </a:xfrm>
          <a:prstGeom prst="rect">
            <a:avLst/>
          </a:prstGeom>
          <a:noFill/>
        </p:spPr>
      </p:pic>
      <p:pic>
        <p:nvPicPr>
          <p:cNvPr id="4101" name="сорока" descr="C:\Users\Администратор\Desktop\Новая папка\Новая папка\Новая папка\сорок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908720"/>
            <a:ext cx="2857500" cy="3419475"/>
          </a:xfrm>
          <a:prstGeom prst="rect">
            <a:avLst/>
          </a:prstGeom>
          <a:noFill/>
        </p:spPr>
      </p:pic>
      <p:pic>
        <p:nvPicPr>
          <p:cNvPr id="4103" name="лебедь" descr="C:\Users\Администратор\Desktop\Новая папка\Новая папка\Новая папка\лебедь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77072"/>
            <a:ext cx="2880319" cy="1843865"/>
          </a:xfrm>
          <a:prstGeom prst="rect">
            <a:avLst/>
          </a:prstGeom>
          <a:noFill/>
        </p:spPr>
      </p:pic>
      <p:pic>
        <p:nvPicPr>
          <p:cNvPr id="4104" name="утка" descr="C:\Users\Администратор\Desktop\Новая папка\Новая папка\Новая папка\утк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1772816"/>
            <a:ext cx="3105178" cy="2088232"/>
          </a:xfrm>
          <a:prstGeom prst="rect">
            <a:avLst/>
          </a:prstGeom>
          <a:noFill/>
        </p:spPr>
      </p:pic>
      <p:pic>
        <p:nvPicPr>
          <p:cNvPr id="4105" name="снегирь" descr="C:\Users\Администратор\Desktop\Новая папка\Новая папка\Новая папка\снегирь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4005064"/>
            <a:ext cx="2304256" cy="1847708"/>
          </a:xfrm>
          <a:prstGeom prst="rect">
            <a:avLst/>
          </a:prstGeom>
          <a:noFill/>
        </p:spPr>
      </p:pic>
      <p:pic>
        <p:nvPicPr>
          <p:cNvPr id="4106" name="куку" descr="C:\Users\Администратор\Desktop\Новая папка\Новая папка\Новая папка\куу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1F1F1"/>
              </a:clrFrom>
              <a:clrTo>
                <a:srgbClr val="F1F1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1412776"/>
            <a:ext cx="1835696" cy="2531110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1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здесь лишний?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орона"/>
          <p:cNvSpPr txBox="1"/>
          <p:nvPr/>
        </p:nvSpPr>
        <p:spPr>
          <a:xfrm>
            <a:off x="899592" y="2132856"/>
            <a:ext cx="23583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Ворона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ворец"/>
          <p:cNvSpPr txBox="1"/>
          <p:nvPr/>
        </p:nvSpPr>
        <p:spPr>
          <a:xfrm>
            <a:off x="3419872" y="2276872"/>
            <a:ext cx="26548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дятел"/>
          <p:cNvSpPr txBox="1"/>
          <p:nvPr/>
        </p:nvSpPr>
        <p:spPr>
          <a:xfrm>
            <a:off x="6444208" y="2276872"/>
            <a:ext cx="19335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воробей"/>
          <p:cNvSpPr txBox="1"/>
          <p:nvPr/>
        </p:nvSpPr>
        <p:spPr>
          <a:xfrm>
            <a:off x="611560" y="4221088"/>
            <a:ext cx="27446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Воробей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иница"/>
          <p:cNvSpPr txBox="1"/>
          <p:nvPr/>
        </p:nvSpPr>
        <p:spPr>
          <a:xfrm>
            <a:off x="3635896" y="4293096"/>
            <a:ext cx="24352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орока"/>
          <p:cNvSpPr txBox="1"/>
          <p:nvPr/>
        </p:nvSpPr>
        <p:spPr>
          <a:xfrm>
            <a:off x="6228184" y="4365104"/>
            <a:ext cx="23190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Сорока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картинка ворона" descr="C:\Users\Администратор\Desktop\Новая папка\Новая папка\Новая папка\ворон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052736"/>
            <a:ext cx="2376264" cy="2192618"/>
          </a:xfrm>
          <a:prstGeom prst="rect">
            <a:avLst/>
          </a:prstGeom>
          <a:noFill/>
        </p:spPr>
      </p:pic>
      <p:pic>
        <p:nvPicPr>
          <p:cNvPr id="5123" name="картинка синица" descr="C:\Users\Администратор\Desktop\Новая папка\Новая папка\Новая папка\синица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158" b="19951"/>
          <a:stretch>
            <a:fillRect/>
          </a:stretch>
        </p:blipFill>
        <p:spPr bwMode="auto">
          <a:xfrm>
            <a:off x="3491880" y="3933056"/>
            <a:ext cx="2592288" cy="1912515"/>
          </a:xfrm>
          <a:prstGeom prst="rect">
            <a:avLst/>
          </a:prstGeom>
          <a:noFill/>
        </p:spPr>
      </p:pic>
      <p:pic>
        <p:nvPicPr>
          <p:cNvPr id="5124" name="картинка сорока" descr="C:\Users\Администратор\Desktop\Новая папка\Новая папка\Новая папка\соро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3140968"/>
            <a:ext cx="2483768" cy="2972243"/>
          </a:xfrm>
          <a:prstGeom prst="rect">
            <a:avLst/>
          </a:prstGeom>
          <a:noFill/>
        </p:spPr>
      </p:pic>
      <p:pic>
        <p:nvPicPr>
          <p:cNvPr id="5125" name="картинка воробей" descr="C:\Users\Администратор\Desktop\Новая папка\Новая папка\Новая папка\воробей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149080"/>
            <a:ext cx="2520280" cy="1519389"/>
          </a:xfrm>
          <a:prstGeom prst="rect">
            <a:avLst/>
          </a:prstGeom>
          <a:noFill/>
        </p:spPr>
      </p:pic>
      <p:pic>
        <p:nvPicPr>
          <p:cNvPr id="5126" name="картинка дятел" descr="C:\Users\Администратор\Desktop\Новая папка\Новая папка\Новая папка\дятел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89" t="12896" r="34368" b="53305"/>
          <a:stretch>
            <a:fillRect/>
          </a:stretch>
        </p:blipFill>
        <p:spPr bwMode="auto">
          <a:xfrm>
            <a:off x="6401935" y="1268760"/>
            <a:ext cx="2742065" cy="2448272"/>
          </a:xfrm>
          <a:prstGeom prst="rect">
            <a:avLst/>
          </a:prstGeom>
          <a:noFill/>
        </p:spPr>
      </p:pic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Загони домашних животных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лошадь" descr="C:\Users\METOD\Desktop\К конкурсу\Новая папка\лошадь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1008"/>
            <a:ext cx="2555776" cy="1700770"/>
          </a:xfrm>
          <a:prstGeom prst="rect">
            <a:avLst/>
          </a:prstGeom>
          <a:noFill/>
        </p:spPr>
      </p:pic>
      <p:pic>
        <p:nvPicPr>
          <p:cNvPr id="1030" name="корова" descr="C:\Users\METOD\Desktop\К конкурсу\Новая папка\корова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501008"/>
            <a:ext cx="2555776" cy="1598260"/>
          </a:xfrm>
          <a:prstGeom prst="rect">
            <a:avLst/>
          </a:prstGeom>
          <a:noFill/>
        </p:spPr>
      </p:pic>
      <p:pic>
        <p:nvPicPr>
          <p:cNvPr id="1032" name="Picture 8" descr="C:\Users\METOD\Desktop\9679785-Wooden-fence-with-a-gate-illustration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1484785"/>
            <a:ext cx="3425385" cy="2448272"/>
          </a:xfrm>
          <a:prstGeom prst="rect">
            <a:avLst/>
          </a:prstGeom>
          <a:noFill/>
        </p:spPr>
      </p:pic>
      <p:pic>
        <p:nvPicPr>
          <p:cNvPr id="12" name="Picture 8" descr="C:\Users\METOD\Desktop\9679785-Wooden-fence-with-a-gate-illustration-Stock-Photo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412776"/>
            <a:ext cx="3559414" cy="2544068"/>
          </a:xfrm>
          <a:prstGeom prst="rect">
            <a:avLst/>
          </a:prstGeom>
          <a:noFill/>
        </p:spPr>
      </p:pic>
      <p:pic>
        <p:nvPicPr>
          <p:cNvPr id="1034" name="лиса" descr="C:\Users\METOD\Desktop\К конкурсу\Новая папка\лис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AD9DE"/>
              </a:clrFrom>
              <a:clrTo>
                <a:srgbClr val="DAD9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3212976"/>
            <a:ext cx="1901243" cy="1690774"/>
          </a:xfrm>
          <a:prstGeom prst="rect">
            <a:avLst/>
          </a:prstGeom>
          <a:noFill/>
        </p:spPr>
      </p:pic>
      <p:pic>
        <p:nvPicPr>
          <p:cNvPr id="1035" name="медведь" descr="C:\Users\METOD\Desktop\К конкурсу\Новая папка\медведь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DAD9DE"/>
              </a:clrFrom>
              <a:clrTo>
                <a:srgbClr val="DAD9D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4864869"/>
            <a:ext cx="2340868" cy="1993131"/>
          </a:xfrm>
          <a:prstGeom prst="rect">
            <a:avLst/>
          </a:prstGeom>
          <a:noFill/>
        </p:spPr>
      </p:pic>
      <p:pic>
        <p:nvPicPr>
          <p:cNvPr id="1038" name="свинья" descr="C:\Users\METOD\Desktop\свин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BFCF7"/>
              </a:clrFrom>
              <a:clrTo>
                <a:srgbClr val="FBFC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4869160"/>
            <a:ext cx="2664296" cy="1396652"/>
          </a:xfrm>
          <a:prstGeom prst="rect">
            <a:avLst/>
          </a:prstGeom>
          <a:noFill/>
        </p:spPr>
      </p:pic>
      <p:pic>
        <p:nvPicPr>
          <p:cNvPr id="6146" name="Picture 2" descr="C:\Users\Администратор\Desktop\Новая папка\Новая папка\Новая папка\овца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71800" y="4509120"/>
            <a:ext cx="2088232" cy="1994122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8101584" y="5815584"/>
            <a:ext cx="1042416" cy="104241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71 0.06776 C 0.02361 0.06753 0.09913 0.06545 0.12048 0.06337 C 0.12986 0.06244 0.14166 0.05597 0.14982 0.04949 C 0.15347 0.04671 0.16024 0.04024 0.16024 0.04047 C 0.16527 0.03053 0.17066 0.02197 0.17569 0.01272 C 0.18125 0.00254 0.18559 -0.01573 0.19288 -0.02405 C 0.19566 -0.02729 0.20139 -0.02937 0.20503 -0.03099 C 0.22257 -0.04718 0.23941 -0.06638 0.2585 -0.07909 C 0.26423 -0.09066 0.26718 -0.09737 0.27569 -0.10453 C 0.29114 -0.13529 0.26892 -0.0895 0.2809 -0.11841 C 0.28698 -0.13275 0.28698 -0.12951 0.29288 -0.14131 C 0.29896 -0.15333 0.30277 -0.16628 0.31371 -0.17114 C 0.32691 -0.18293 0.31996 -0.17946 0.33437 -0.1827 C 0.34774 -0.1945 0.36545 -0.19496 0.3809 -0.19658 C 0.43107 -0.20768 0.38038 -0.19727 0.51024 -0.2012 C 0.51771 -0.20144 0.53264 -0.20329 0.53264 -0.20305 " pathEditMode="relative" rAng="0" ptsTypes="fffffffffffffff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0" y="-138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7308 L -0.73819 -0.326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00" y="-20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5.55556E-6 C -0.00659 -0.00879 -0.01492 -0.01296 -0.02413 -0.0162 C -0.03072 -0.02245 -0.0368 -0.0236 -0.04322 -0.02985 C -0.05069 -0.03703 -0.06475 -0.04675 -0.07083 -0.05509 C -0.07256 -0.0574 -0.07378 -0.06018 -0.07586 -0.06203 C -0.0861 -0.07083 -0.09704 -0.07476 -0.1052 -0.08749 C -0.10972 -0.09467 -0.10815 -0.09467 -0.11215 -0.10347 C -0.11892 -0.11851 -0.1269 -0.13286 -0.13454 -0.14722 C -0.13975 -0.15694 -0.14183 -0.16597 -0.14826 -0.17476 C -0.15347 -0.19583 -0.17083 -0.2118 -0.17586 -0.23217 C -0.19079 -0.29189 -0.20416 -0.35185 -0.21909 -0.41157 C -0.2236 -0.42985 -0.22829 -0.44837 -0.23281 -0.46666 C -0.23437 -0.47314 -0.23524 -0.48402 -0.23801 -0.48958 C -0.24201 -0.49745 -0.24322 -0.50208 -0.25173 -0.50578 C -0.2552 -0.5074 -0.26215 -0.51041 -0.26215 -0.51041 C -0.39097 -0.50833 -0.36475 -0.51249 -0.43628 -0.49884 C -0.43923 -0.49745 -0.45728 -0.49143 -0.45867 -0.48958 " pathEditMode="relative" ptsTypes="ffffffffffffffffA">
                                      <p:cBhvr>
                                        <p:cTn id="16" dur="2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0.09343 C -0.03247 0.08672 -0.03611 0.07955 -0.04202 0.07354 C -0.04583 0.05943 -0.05608 0.04625 -0.06302 0.03399 C -0.06667 0.0185 -0.07083 0.00208 -0.07934 -0.00995 C -0.08195 -0.0192 -0.0875 -0.02706 -0.09288 -0.03377 C -0.09792 -0.04695 -0.10417 -0.05597 -0.11077 -0.06753 C -0.11511 -0.08673 -0.10833 -0.05921 -0.11528 -0.07956 C -0.11649 -0.08326 -0.11823 -0.09135 -0.11823 -0.09112 C -0.1217 -0.12165 -0.1217 -0.11286 -0.11962 -0.16096 C -0.11927 -0.16813 -0.1184 -0.18848 -0.11372 -0.19473 C -0.10799 -0.20236 -0.11042 -0.19843 -0.10625 -0.20675 C -0.10261 -0.22526 -0.10816 -0.20213 -0.09722 -0.22456 C -0.08264 -0.25416 -0.05365 -0.26411 -0.0316 -0.2803 C -0.02413 -0.28585 -0.01997 -0.29163 -0.01372 -0.29811 C -0.0092 -0.30273 -0.00504 -0.30782 -0.00035 -0.31198 C 0.01267 -0.32354 -0.00486 -0.30296 0.00868 -0.31799 C 0.02031 -0.33071 0.0066 -0.31823 0.01771 -0.32794 C 0.025 -0.34297 0.0309 -0.35407 0.03403 -0.37165 C 0.03281 -0.38622 0.03385 -0.40379 0.02951 -0.41744 C 0.02882 -0.41975 0.02743 -0.42137 0.02656 -0.42345 C 0.02535 -0.42669 0.02448 -0.42993 0.02361 -0.4334 C 0.02048 -0.44589 0.0158 -0.45699 0.00573 -0.46115 C -0.00608 -0.47156 -0.01962 -0.4852 -0.03455 -0.48705 C -0.0441 -0.48821 -0.05347 -0.48821 -0.06302 -0.4889 C -0.09774 -0.49861 -0.09497 -0.49445 -0.15104 -0.49306 C -0.18438 -0.48451 -0.14983 -0.4926 -0.18542 -0.48705 C -0.18802 -0.48659 -0.19288 -0.48497 -0.19288 -0.48474 " pathEditMode="relative" rAng="0" ptsTypes="ffffffffffffffffffffffffffA">
                                      <p:cBhvr>
                                        <p:cTn id="3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296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3282</TotalTime>
  <Words>158</Words>
  <Application>Microsoft Office PowerPoint</Application>
  <PresentationFormat>Экран (4:3)</PresentationFormat>
  <Paragraphs>68</Paragraphs>
  <Slides>20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Презентация PowerPoint</vt:lpstr>
      <vt:lpstr>Убери лишнее</vt:lpstr>
      <vt:lpstr>Назови живую природу</vt:lpstr>
      <vt:lpstr>Назови неживую природу</vt:lpstr>
      <vt:lpstr>Собери фрукты</vt:lpstr>
      <vt:lpstr>Назови овощи</vt:lpstr>
      <vt:lpstr>Назови перелетных птиц</vt:lpstr>
      <vt:lpstr>Кто здесь лишний?</vt:lpstr>
      <vt:lpstr>Загони домашних животных</vt:lpstr>
      <vt:lpstr>Кто  живет в лесу?</vt:lpstr>
      <vt:lpstr>Поставь в вазу садовые цветы</vt:lpstr>
      <vt:lpstr>Назови полевые цветы</vt:lpstr>
      <vt:lpstr>Свари варенье из ягод, в названия которых есть звук Р</vt:lpstr>
      <vt:lpstr>Собери  съедобные грибы</vt:lpstr>
      <vt:lpstr>Выбери цвета Российского флага</vt:lpstr>
      <vt:lpstr>Назови весенние месяцы</vt:lpstr>
      <vt:lpstr>Когда это бывает?</vt:lpstr>
      <vt:lpstr>Убери лишнее</vt:lpstr>
      <vt:lpstr>Презентация PowerPoint</vt:lpstr>
      <vt:lpstr>Используемые  интернетресурсы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Игры для детей дошкольного возраста по экологии</dc:title>
  <dc:creator>METOD</dc:creator>
  <cp:lastModifiedBy>Дмитрий</cp:lastModifiedBy>
  <cp:revision>321</cp:revision>
  <dcterms:created xsi:type="dcterms:W3CDTF">2016-07-06T06:20:42Z</dcterms:created>
  <dcterms:modified xsi:type="dcterms:W3CDTF">2016-12-09T17:09:41Z</dcterms:modified>
</cp:coreProperties>
</file>