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  <p:sldId id="266" r:id="rId10"/>
    <p:sldId id="267" r:id="rId11"/>
    <p:sldId id="275" r:id="rId12"/>
    <p:sldId id="276" r:id="rId13"/>
    <p:sldId id="271" r:id="rId14"/>
    <p:sldId id="272" r:id="rId15"/>
    <p:sldId id="270" r:id="rId16"/>
    <p:sldId id="268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211292"/>
    <a:srgbClr val="0E0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B6381-A264-4AA0-9C1D-F210C4705C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581AC6-1B92-4EE3-9D0B-DEE6DACE022C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ЗУНовская парадигма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07C6559-240E-469A-9DAE-0B42A2081C3D}" type="parTrans" cxnId="{FC25CFFA-0411-4978-B67D-E77C15336138}">
      <dgm:prSet/>
      <dgm:spPr/>
      <dgm:t>
        <a:bodyPr/>
        <a:lstStyle/>
        <a:p>
          <a:endParaRPr lang="ru-RU"/>
        </a:p>
      </dgm:t>
    </dgm:pt>
    <dgm:pt modelId="{3F94E248-50BF-40BA-9EE6-3F66EECFDFB5}" type="sibTrans" cxnId="{FC25CFFA-0411-4978-B67D-E77C15336138}">
      <dgm:prSet/>
      <dgm:spPr/>
      <dgm:t>
        <a:bodyPr/>
        <a:lstStyle/>
        <a:p>
          <a:endParaRPr lang="ru-RU"/>
        </a:p>
      </dgm:t>
    </dgm:pt>
    <dgm:pt modelId="{EECE45EB-401B-4C30-B8D7-FAED2285329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Личностно ориентированная, культурологическая парадигма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22E41C7-7C58-42DE-A65D-E8CA00A1AAEA}" type="parTrans" cxnId="{70545D48-3BCD-44BF-86E6-E371293392B5}">
      <dgm:prSet/>
      <dgm:spPr/>
      <dgm:t>
        <a:bodyPr/>
        <a:lstStyle/>
        <a:p>
          <a:endParaRPr lang="ru-RU"/>
        </a:p>
      </dgm:t>
    </dgm:pt>
    <dgm:pt modelId="{19E0D1EE-73DC-47FE-AD4D-DE54A16160CA}" type="sibTrans" cxnId="{70545D48-3BCD-44BF-86E6-E371293392B5}">
      <dgm:prSet/>
      <dgm:spPr/>
      <dgm:t>
        <a:bodyPr/>
        <a:lstStyle/>
        <a:p>
          <a:endParaRPr lang="ru-RU"/>
        </a:p>
      </dgm:t>
    </dgm:pt>
    <dgm:pt modelId="{1D9870F7-D7F6-4EB6-9A1A-7D0FF1E33D27}" type="pres">
      <dgm:prSet presAssocID="{06EB6381-A264-4AA0-9C1D-F210C4705C01}" presName="Name0" presStyleCnt="0">
        <dgm:presLayoutVars>
          <dgm:dir/>
          <dgm:resizeHandles val="exact"/>
        </dgm:presLayoutVars>
      </dgm:prSet>
      <dgm:spPr/>
    </dgm:pt>
    <dgm:pt modelId="{9270B9A3-5A8D-4338-B619-C552CEB5D257}" type="pres">
      <dgm:prSet presAssocID="{C6581AC6-1B92-4EE3-9D0B-DEE6DACE022C}" presName="node" presStyleLbl="node1" presStyleIdx="0" presStyleCnt="2" custScaleX="120480" custScaleY="10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FA8FD-810A-4C85-A7B7-4BDBFAF82D68}" type="pres">
      <dgm:prSet presAssocID="{3F94E248-50BF-40BA-9EE6-3F66EECFDFB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05060B0-CF3E-4E5A-8183-16A5CBD10254}" type="pres">
      <dgm:prSet presAssocID="{3F94E248-50BF-40BA-9EE6-3F66EECFDFB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09A566C-C390-48AF-9DF7-E5A9676F4546}" type="pres">
      <dgm:prSet presAssocID="{EECE45EB-401B-4C30-B8D7-FAED2285329D}" presName="node" presStyleLbl="node1" presStyleIdx="1" presStyleCnt="2" custScaleX="133754" custScaleY="99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29D3E-BF48-4EC1-905A-AB98E5E55230}" type="presOf" srcId="{3F94E248-50BF-40BA-9EE6-3F66EECFDFB5}" destId="{32FFA8FD-810A-4C85-A7B7-4BDBFAF82D68}" srcOrd="0" destOrd="0" presId="urn:microsoft.com/office/officeart/2005/8/layout/process1"/>
    <dgm:cxn modelId="{21E119FD-9D56-4ECF-837D-516748F51D83}" type="presOf" srcId="{06EB6381-A264-4AA0-9C1D-F210C4705C01}" destId="{1D9870F7-D7F6-4EB6-9A1A-7D0FF1E33D27}" srcOrd="0" destOrd="0" presId="urn:microsoft.com/office/officeart/2005/8/layout/process1"/>
    <dgm:cxn modelId="{FC25CFFA-0411-4978-B67D-E77C15336138}" srcId="{06EB6381-A264-4AA0-9C1D-F210C4705C01}" destId="{C6581AC6-1B92-4EE3-9D0B-DEE6DACE022C}" srcOrd="0" destOrd="0" parTransId="{C07C6559-240E-469A-9DAE-0B42A2081C3D}" sibTransId="{3F94E248-50BF-40BA-9EE6-3F66EECFDFB5}"/>
    <dgm:cxn modelId="{70545D48-3BCD-44BF-86E6-E371293392B5}" srcId="{06EB6381-A264-4AA0-9C1D-F210C4705C01}" destId="{EECE45EB-401B-4C30-B8D7-FAED2285329D}" srcOrd="1" destOrd="0" parTransId="{F22E41C7-7C58-42DE-A65D-E8CA00A1AAEA}" sibTransId="{19E0D1EE-73DC-47FE-AD4D-DE54A16160CA}"/>
    <dgm:cxn modelId="{0BC91634-F3CB-4EC8-B027-6FD430EAE833}" type="presOf" srcId="{C6581AC6-1B92-4EE3-9D0B-DEE6DACE022C}" destId="{9270B9A3-5A8D-4338-B619-C552CEB5D257}" srcOrd="0" destOrd="0" presId="urn:microsoft.com/office/officeart/2005/8/layout/process1"/>
    <dgm:cxn modelId="{6230C1B2-5984-4831-88B8-A9840D0FD2F2}" type="presOf" srcId="{3F94E248-50BF-40BA-9EE6-3F66EECFDFB5}" destId="{205060B0-CF3E-4E5A-8183-16A5CBD10254}" srcOrd="1" destOrd="0" presId="urn:microsoft.com/office/officeart/2005/8/layout/process1"/>
    <dgm:cxn modelId="{7E276778-B6A4-4A02-BC32-127CFF88C535}" type="presOf" srcId="{EECE45EB-401B-4C30-B8D7-FAED2285329D}" destId="{009A566C-C390-48AF-9DF7-E5A9676F4546}" srcOrd="0" destOrd="0" presId="urn:microsoft.com/office/officeart/2005/8/layout/process1"/>
    <dgm:cxn modelId="{D033F052-5EBA-4AC4-AFBE-041C5546D17D}" type="presParOf" srcId="{1D9870F7-D7F6-4EB6-9A1A-7D0FF1E33D27}" destId="{9270B9A3-5A8D-4338-B619-C552CEB5D257}" srcOrd="0" destOrd="0" presId="urn:microsoft.com/office/officeart/2005/8/layout/process1"/>
    <dgm:cxn modelId="{E9F4585B-3B58-4C71-9010-FC21E549884F}" type="presParOf" srcId="{1D9870F7-D7F6-4EB6-9A1A-7D0FF1E33D27}" destId="{32FFA8FD-810A-4C85-A7B7-4BDBFAF82D68}" srcOrd="1" destOrd="0" presId="urn:microsoft.com/office/officeart/2005/8/layout/process1"/>
    <dgm:cxn modelId="{4A910942-F5BD-47BD-B867-6BB3F4AF68AD}" type="presParOf" srcId="{32FFA8FD-810A-4C85-A7B7-4BDBFAF82D68}" destId="{205060B0-CF3E-4E5A-8183-16A5CBD10254}" srcOrd="0" destOrd="0" presId="urn:microsoft.com/office/officeart/2005/8/layout/process1"/>
    <dgm:cxn modelId="{A5AB8403-F52F-4A3E-AD7C-50E08953EB85}" type="presParOf" srcId="{1D9870F7-D7F6-4EB6-9A1A-7D0FF1E33D27}" destId="{009A566C-C390-48AF-9DF7-E5A9676F454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D93F8-AA89-4F1F-933C-F6EE2D631C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D169F-B3B1-4DA6-84E8-2C97BFED063C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Присвоение ребенком </a:t>
          </a: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содержание культурного опыта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сложившихся в обществе форм и способов деятельности.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19878B-5721-4323-B8D6-C121F56EF85F}" type="parTrans" cxnId="{B87C4B74-1FD1-4CD5-B950-078B674092EA}">
      <dgm:prSet/>
      <dgm:spPr/>
      <dgm:t>
        <a:bodyPr/>
        <a:lstStyle/>
        <a:p>
          <a:endParaRPr lang="ru-RU"/>
        </a:p>
      </dgm:t>
    </dgm:pt>
    <dgm:pt modelId="{EAAC0DCD-161C-4ECF-90C8-EC8E438DB9D6}" type="sibTrans" cxnId="{B87C4B74-1FD1-4CD5-B950-078B674092EA}">
      <dgm:prSet/>
      <dgm:spPr/>
      <dgm:t>
        <a:bodyPr/>
        <a:lstStyle/>
        <a:p>
          <a:endParaRPr lang="ru-RU"/>
        </a:p>
      </dgm:t>
    </dgm:pt>
    <dgm:pt modelId="{21538407-7808-4876-8481-5844A26A361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Приемов и форм культурного поведения.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7B85DE4-C117-4E42-AAFC-60353E174EAB}" type="parTrans" cxnId="{ADE1526C-6606-481E-BC3C-9410AEFDDD60}">
      <dgm:prSet/>
      <dgm:spPr/>
      <dgm:t>
        <a:bodyPr/>
        <a:lstStyle/>
        <a:p>
          <a:endParaRPr lang="ru-RU"/>
        </a:p>
      </dgm:t>
    </dgm:pt>
    <dgm:pt modelId="{E0CDFFAA-727E-4363-B848-65DC3852AA61}" type="sibTrans" cxnId="{ADE1526C-6606-481E-BC3C-9410AEFDDD60}">
      <dgm:prSet/>
      <dgm:spPr/>
      <dgm:t>
        <a:bodyPr/>
        <a:lstStyle/>
        <a:p>
          <a:endParaRPr lang="ru-RU"/>
        </a:p>
      </dgm:t>
    </dgm:pt>
    <dgm:pt modelId="{75A623FF-3B70-42CA-9B18-9ACDF1FEFAEB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Культурных способов мышления.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9E83FF6-08A4-493C-912F-3AA8A7F6F731}" type="parTrans" cxnId="{D83765BE-0FC4-4933-9E39-A285740FE422}">
      <dgm:prSet/>
      <dgm:spPr/>
      <dgm:t>
        <a:bodyPr/>
        <a:lstStyle/>
        <a:p>
          <a:endParaRPr lang="ru-RU"/>
        </a:p>
      </dgm:t>
    </dgm:pt>
    <dgm:pt modelId="{A5F41006-FA75-4A80-9DD0-4E90DB23616A}" type="sibTrans" cxnId="{D83765BE-0FC4-4933-9E39-A285740FE422}">
      <dgm:prSet/>
      <dgm:spPr/>
      <dgm:t>
        <a:bodyPr/>
        <a:lstStyle/>
        <a:p>
          <a:endParaRPr lang="ru-RU"/>
        </a:p>
      </dgm:t>
    </dgm:pt>
    <dgm:pt modelId="{9E473B10-2535-4E96-94F8-94483C4766AF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Овладение ребенком собственным поведением (произвольность).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634559-3401-4231-94FA-59C35810607E}" type="parTrans" cxnId="{94F1C4CB-EC74-49E9-A8C5-F06C6E9742F7}">
      <dgm:prSet/>
      <dgm:spPr/>
      <dgm:t>
        <a:bodyPr/>
        <a:lstStyle/>
        <a:p>
          <a:endParaRPr lang="ru-RU"/>
        </a:p>
      </dgm:t>
    </dgm:pt>
    <dgm:pt modelId="{854E88A2-B9EF-46C0-B5BB-B579B4EDDBE5}" type="sibTrans" cxnId="{94F1C4CB-EC74-49E9-A8C5-F06C6E9742F7}">
      <dgm:prSet/>
      <dgm:spPr/>
      <dgm:t>
        <a:bodyPr/>
        <a:lstStyle/>
        <a:p>
          <a:endParaRPr lang="ru-RU"/>
        </a:p>
      </dgm:t>
    </dgm:pt>
    <dgm:pt modelId="{8DE7C08B-6036-48E9-BA49-498716180966}" type="pres">
      <dgm:prSet presAssocID="{88AD93F8-AA89-4F1F-933C-F6EE2D631C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9C9BF8-9787-40E4-AC9A-D9B6B79E9B9E}" type="pres">
      <dgm:prSet presAssocID="{487D169F-B3B1-4DA6-84E8-2C97BFED063C}" presName="horFlow" presStyleCnt="0"/>
      <dgm:spPr/>
    </dgm:pt>
    <dgm:pt modelId="{72853EFA-D20B-476A-A85D-36D17BC81051}" type="pres">
      <dgm:prSet presAssocID="{487D169F-B3B1-4DA6-84E8-2C97BFED063C}" presName="bigChev" presStyleLbl="node1" presStyleIdx="0" presStyleCnt="4" custScaleX="193939" custScaleY="65319" custLinFactNeighborX="0" custLinFactNeighborY="-38288"/>
      <dgm:spPr/>
      <dgm:t>
        <a:bodyPr/>
        <a:lstStyle/>
        <a:p>
          <a:endParaRPr lang="ru-RU"/>
        </a:p>
      </dgm:t>
    </dgm:pt>
    <dgm:pt modelId="{961B14F1-A359-40ED-BA6D-A234075157F6}" type="pres">
      <dgm:prSet presAssocID="{487D169F-B3B1-4DA6-84E8-2C97BFED063C}" presName="vSp" presStyleCnt="0"/>
      <dgm:spPr/>
    </dgm:pt>
    <dgm:pt modelId="{9B1D03B6-6C2A-4D29-8ACB-91EC12C42915}" type="pres">
      <dgm:prSet presAssocID="{21538407-7808-4876-8481-5844A26A361A}" presName="horFlow" presStyleCnt="0"/>
      <dgm:spPr/>
    </dgm:pt>
    <dgm:pt modelId="{A89ACD27-A403-4AB9-87EE-EFA900833F65}" type="pres">
      <dgm:prSet presAssocID="{21538407-7808-4876-8481-5844A26A361A}" presName="bigChev" presStyleLbl="node1" presStyleIdx="1" presStyleCnt="4" custScaleX="193573" custScaleY="51774" custLinFactNeighborX="0" custLinFactNeighborY="-32774"/>
      <dgm:spPr/>
      <dgm:t>
        <a:bodyPr/>
        <a:lstStyle/>
        <a:p>
          <a:endParaRPr lang="ru-RU"/>
        </a:p>
      </dgm:t>
    </dgm:pt>
    <dgm:pt modelId="{C3A906FF-A6FC-432A-AE56-933F648E3AF7}" type="pres">
      <dgm:prSet presAssocID="{21538407-7808-4876-8481-5844A26A361A}" presName="vSp" presStyleCnt="0"/>
      <dgm:spPr/>
    </dgm:pt>
    <dgm:pt modelId="{7160FED3-B6FE-4DFA-AA74-7CE7FBA118A2}" type="pres">
      <dgm:prSet presAssocID="{75A623FF-3B70-42CA-9B18-9ACDF1FEFAEB}" presName="horFlow" presStyleCnt="0"/>
      <dgm:spPr/>
    </dgm:pt>
    <dgm:pt modelId="{C5BC5DC5-D924-4312-AD09-9716F880E67E}" type="pres">
      <dgm:prSet presAssocID="{75A623FF-3B70-42CA-9B18-9ACDF1FEFAEB}" presName="bigChev" presStyleLbl="node1" presStyleIdx="2" presStyleCnt="4" custFlipVert="0" custScaleX="193208" custScaleY="53246" custLinFactNeighborX="0" custLinFactNeighborY="-42604"/>
      <dgm:spPr/>
      <dgm:t>
        <a:bodyPr/>
        <a:lstStyle/>
        <a:p>
          <a:endParaRPr lang="ru-RU"/>
        </a:p>
      </dgm:t>
    </dgm:pt>
    <dgm:pt modelId="{B4B73168-6306-41DD-877A-E5A7E1463811}" type="pres">
      <dgm:prSet presAssocID="{75A623FF-3B70-42CA-9B18-9ACDF1FEFAEB}" presName="vSp" presStyleCnt="0"/>
      <dgm:spPr/>
    </dgm:pt>
    <dgm:pt modelId="{2E65440E-6C12-43EE-87E4-3ACF0FB679C8}" type="pres">
      <dgm:prSet presAssocID="{9E473B10-2535-4E96-94F8-94483C4766AF}" presName="horFlow" presStyleCnt="0"/>
      <dgm:spPr/>
    </dgm:pt>
    <dgm:pt modelId="{A0904E88-83B1-4B56-87EF-83A2D7B5546E}" type="pres">
      <dgm:prSet presAssocID="{9E473B10-2535-4E96-94F8-94483C4766AF}" presName="bigChev" presStyleLbl="node1" presStyleIdx="3" presStyleCnt="4" custFlipVert="0" custScaleX="193208" custScaleY="53246" custLinFactNeighborX="0" custLinFactNeighborY="-53905"/>
      <dgm:spPr/>
      <dgm:t>
        <a:bodyPr/>
        <a:lstStyle/>
        <a:p>
          <a:endParaRPr lang="ru-RU"/>
        </a:p>
      </dgm:t>
    </dgm:pt>
  </dgm:ptLst>
  <dgm:cxnLst>
    <dgm:cxn modelId="{C0147344-C373-45BB-8AF9-5D3C0E053B2D}" type="presOf" srcId="{88AD93F8-AA89-4F1F-933C-F6EE2D631C09}" destId="{8DE7C08B-6036-48E9-BA49-498716180966}" srcOrd="0" destOrd="0" presId="urn:microsoft.com/office/officeart/2005/8/layout/lProcess3"/>
    <dgm:cxn modelId="{188FACF5-5071-4B04-9686-E307DC12FD87}" type="presOf" srcId="{487D169F-B3B1-4DA6-84E8-2C97BFED063C}" destId="{72853EFA-D20B-476A-A85D-36D17BC81051}" srcOrd="0" destOrd="0" presId="urn:microsoft.com/office/officeart/2005/8/layout/lProcess3"/>
    <dgm:cxn modelId="{F3C172AF-7EA7-4FA7-B2A9-B1C184424CE0}" type="presOf" srcId="{75A623FF-3B70-42CA-9B18-9ACDF1FEFAEB}" destId="{C5BC5DC5-D924-4312-AD09-9716F880E67E}" srcOrd="0" destOrd="0" presId="urn:microsoft.com/office/officeart/2005/8/layout/lProcess3"/>
    <dgm:cxn modelId="{B87C4B74-1FD1-4CD5-B950-078B674092EA}" srcId="{88AD93F8-AA89-4F1F-933C-F6EE2D631C09}" destId="{487D169F-B3B1-4DA6-84E8-2C97BFED063C}" srcOrd="0" destOrd="0" parTransId="{9A19878B-5721-4323-B8D6-C121F56EF85F}" sibTransId="{EAAC0DCD-161C-4ECF-90C8-EC8E438DB9D6}"/>
    <dgm:cxn modelId="{94F1C4CB-EC74-49E9-A8C5-F06C6E9742F7}" srcId="{88AD93F8-AA89-4F1F-933C-F6EE2D631C09}" destId="{9E473B10-2535-4E96-94F8-94483C4766AF}" srcOrd="3" destOrd="0" parTransId="{5D634559-3401-4231-94FA-59C35810607E}" sibTransId="{854E88A2-B9EF-46C0-B5BB-B579B4EDDBE5}"/>
    <dgm:cxn modelId="{1568814C-2F54-473F-9D5E-9752DA325199}" type="presOf" srcId="{9E473B10-2535-4E96-94F8-94483C4766AF}" destId="{A0904E88-83B1-4B56-87EF-83A2D7B5546E}" srcOrd="0" destOrd="0" presId="urn:microsoft.com/office/officeart/2005/8/layout/lProcess3"/>
    <dgm:cxn modelId="{ADE1526C-6606-481E-BC3C-9410AEFDDD60}" srcId="{88AD93F8-AA89-4F1F-933C-F6EE2D631C09}" destId="{21538407-7808-4876-8481-5844A26A361A}" srcOrd="1" destOrd="0" parTransId="{17B85DE4-C117-4E42-AAFC-60353E174EAB}" sibTransId="{E0CDFFAA-727E-4363-B848-65DC3852AA61}"/>
    <dgm:cxn modelId="{A7B0DC9F-BFE0-4F16-9A0F-329B3FBD8DEA}" type="presOf" srcId="{21538407-7808-4876-8481-5844A26A361A}" destId="{A89ACD27-A403-4AB9-87EE-EFA900833F65}" srcOrd="0" destOrd="0" presId="urn:microsoft.com/office/officeart/2005/8/layout/lProcess3"/>
    <dgm:cxn modelId="{D83765BE-0FC4-4933-9E39-A285740FE422}" srcId="{88AD93F8-AA89-4F1F-933C-F6EE2D631C09}" destId="{75A623FF-3B70-42CA-9B18-9ACDF1FEFAEB}" srcOrd="2" destOrd="0" parTransId="{D9E83FF6-08A4-493C-912F-3AA8A7F6F731}" sibTransId="{A5F41006-FA75-4A80-9DD0-4E90DB23616A}"/>
    <dgm:cxn modelId="{9081409C-A395-4386-B287-9DB50059963D}" type="presParOf" srcId="{8DE7C08B-6036-48E9-BA49-498716180966}" destId="{FA9C9BF8-9787-40E4-AC9A-D9B6B79E9B9E}" srcOrd="0" destOrd="0" presId="urn:microsoft.com/office/officeart/2005/8/layout/lProcess3"/>
    <dgm:cxn modelId="{44F7A69E-F4EE-4C0C-88C3-7CF0F7833A0C}" type="presParOf" srcId="{FA9C9BF8-9787-40E4-AC9A-D9B6B79E9B9E}" destId="{72853EFA-D20B-476A-A85D-36D17BC81051}" srcOrd="0" destOrd="0" presId="urn:microsoft.com/office/officeart/2005/8/layout/lProcess3"/>
    <dgm:cxn modelId="{C7E0DC85-9908-4CD7-9466-C90187D791A1}" type="presParOf" srcId="{8DE7C08B-6036-48E9-BA49-498716180966}" destId="{961B14F1-A359-40ED-BA6D-A234075157F6}" srcOrd="1" destOrd="0" presId="urn:microsoft.com/office/officeart/2005/8/layout/lProcess3"/>
    <dgm:cxn modelId="{2E6A95C0-F92C-465A-A37E-346F58725AAF}" type="presParOf" srcId="{8DE7C08B-6036-48E9-BA49-498716180966}" destId="{9B1D03B6-6C2A-4D29-8ACB-91EC12C42915}" srcOrd="2" destOrd="0" presId="urn:microsoft.com/office/officeart/2005/8/layout/lProcess3"/>
    <dgm:cxn modelId="{35F9A31D-39AD-4D18-A6B6-473386EC709B}" type="presParOf" srcId="{9B1D03B6-6C2A-4D29-8ACB-91EC12C42915}" destId="{A89ACD27-A403-4AB9-87EE-EFA900833F65}" srcOrd="0" destOrd="0" presId="urn:microsoft.com/office/officeart/2005/8/layout/lProcess3"/>
    <dgm:cxn modelId="{241B7A12-1654-4A73-BA14-0C7914A0D6DA}" type="presParOf" srcId="{8DE7C08B-6036-48E9-BA49-498716180966}" destId="{C3A906FF-A6FC-432A-AE56-933F648E3AF7}" srcOrd="3" destOrd="0" presId="urn:microsoft.com/office/officeart/2005/8/layout/lProcess3"/>
    <dgm:cxn modelId="{50F43490-4FB0-4E4D-A71A-49F2CECCBE55}" type="presParOf" srcId="{8DE7C08B-6036-48E9-BA49-498716180966}" destId="{7160FED3-B6FE-4DFA-AA74-7CE7FBA118A2}" srcOrd="4" destOrd="0" presId="urn:microsoft.com/office/officeart/2005/8/layout/lProcess3"/>
    <dgm:cxn modelId="{9BA84D97-7118-44B4-BB87-A94D399D67CB}" type="presParOf" srcId="{7160FED3-B6FE-4DFA-AA74-7CE7FBA118A2}" destId="{C5BC5DC5-D924-4312-AD09-9716F880E67E}" srcOrd="0" destOrd="0" presId="urn:microsoft.com/office/officeart/2005/8/layout/lProcess3"/>
    <dgm:cxn modelId="{71427A68-3878-42A2-BB4C-B1DF8C917EAB}" type="presParOf" srcId="{8DE7C08B-6036-48E9-BA49-498716180966}" destId="{B4B73168-6306-41DD-877A-E5A7E1463811}" srcOrd="5" destOrd="0" presId="urn:microsoft.com/office/officeart/2005/8/layout/lProcess3"/>
    <dgm:cxn modelId="{6071127A-D839-4F3F-A406-0E81E1C445EF}" type="presParOf" srcId="{8DE7C08B-6036-48E9-BA49-498716180966}" destId="{2E65440E-6C12-43EE-87E4-3ACF0FB679C8}" srcOrd="6" destOrd="0" presId="urn:microsoft.com/office/officeart/2005/8/layout/lProcess3"/>
    <dgm:cxn modelId="{CE6C2680-7C50-4286-B15F-A2CB55D4B422}" type="presParOf" srcId="{2E65440E-6C12-43EE-87E4-3ACF0FB679C8}" destId="{A0904E88-83B1-4B56-87EF-83A2D7B5546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1B7BE-51D0-4A83-8827-23A98B79F5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F672A-CAE2-4F78-8B3A-076111B5FD71}">
      <dgm:prSet phldrT="[Текст]" custT="1"/>
      <dgm:spPr/>
      <dgm:t>
        <a:bodyPr/>
        <a:lstStyle/>
        <a:p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Культурная практика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6554AA6-3D3B-47B0-9E10-DCA614017527}" type="parTrans" cxnId="{132C834B-F234-4D59-A2CA-289DF1983074}">
      <dgm:prSet/>
      <dgm:spPr/>
      <dgm:t>
        <a:bodyPr/>
        <a:lstStyle/>
        <a:p>
          <a:endParaRPr lang="ru-RU"/>
        </a:p>
      </dgm:t>
    </dgm:pt>
    <dgm:pt modelId="{D8F27CF0-2626-4FEF-8C8E-DF28DDEE0FD9}" type="sibTrans" cxnId="{132C834B-F234-4D59-A2CA-289DF1983074}">
      <dgm:prSet/>
      <dgm:spPr/>
      <dgm:t>
        <a:bodyPr/>
        <a:lstStyle/>
        <a:p>
          <a:endParaRPr lang="ru-RU"/>
        </a:p>
      </dgm:t>
    </dgm:pt>
    <dgm:pt modelId="{F6AEF6F2-5287-48EA-971C-2A06F48CA36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Взаимодействие ребенка со взрослыми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C90250B-AA10-452D-B1BF-9BA12E7412E7}" type="parTrans" cxnId="{2506EED0-DF2D-4310-8EB2-C052A846CDBC}">
      <dgm:prSet/>
      <dgm:spPr/>
      <dgm:t>
        <a:bodyPr/>
        <a:lstStyle/>
        <a:p>
          <a:endParaRPr lang="ru-RU"/>
        </a:p>
      </dgm:t>
    </dgm:pt>
    <dgm:pt modelId="{BADB53E8-3567-48A7-B298-BABD5602E1BA}" type="sibTrans" cxnId="{2506EED0-DF2D-4310-8EB2-C052A846CDBC}">
      <dgm:prSet/>
      <dgm:spPr/>
      <dgm:t>
        <a:bodyPr/>
        <a:lstStyle/>
        <a:p>
          <a:endParaRPr lang="ru-RU"/>
        </a:p>
      </dgm:t>
    </dgm:pt>
    <dgm:pt modelId="{A18358A4-51FB-4712-A64E-8A53C4D9169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Постоянно расширяющиеся самостоятельные действия ребенка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8C92C11-A043-43DE-A48B-3C405F15BD03}" type="parTrans" cxnId="{0C87C7EC-88C1-4FAE-AB0D-1E8BCB234057}">
      <dgm:prSet/>
      <dgm:spPr/>
      <dgm:t>
        <a:bodyPr/>
        <a:lstStyle/>
        <a:p>
          <a:endParaRPr lang="ru-RU"/>
        </a:p>
      </dgm:t>
    </dgm:pt>
    <dgm:pt modelId="{EE56006E-C5B0-4FFE-A178-EC4F0648511B}" type="sibTrans" cxnId="{0C87C7EC-88C1-4FAE-AB0D-1E8BCB234057}">
      <dgm:prSet/>
      <dgm:spPr/>
      <dgm:t>
        <a:bodyPr/>
        <a:lstStyle/>
        <a:p>
          <a:endParaRPr lang="ru-RU"/>
        </a:p>
      </dgm:t>
    </dgm:pt>
    <dgm:pt modelId="{49DB910F-84CA-4756-AB4F-5748C5BEF1E3}" type="pres">
      <dgm:prSet presAssocID="{4191B7BE-51D0-4A83-8827-23A98B79F5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D8BF3-B610-41FD-ABED-A778C7FD538F}" type="pres">
      <dgm:prSet presAssocID="{059F672A-CAE2-4F78-8B3A-076111B5FD71}" presName="node" presStyleLbl="node1" presStyleIdx="0" presStyleCnt="3" custScaleX="82245" custScaleY="68421" custLinFactNeighborX="52106" custLinFactNeighborY="-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C84A-4125-4179-94CC-C9F47F46924F}" type="pres">
      <dgm:prSet presAssocID="{D8F27CF0-2626-4FEF-8C8E-DF28DDEE0FD9}" presName="sibTrans" presStyleCnt="0"/>
      <dgm:spPr/>
    </dgm:pt>
    <dgm:pt modelId="{9E448CAF-A56E-4B69-BF43-BAFBF7224DED}" type="pres">
      <dgm:prSet presAssocID="{F6AEF6F2-5287-48EA-971C-2A06F48CA364}" presName="node" presStyleLbl="node1" presStyleIdx="1" presStyleCnt="3" custScaleX="83740" custScaleY="83924" custLinFactX="-9210" custLinFactY="290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660BF-3C98-4D47-8830-936510AB1046}" type="pres">
      <dgm:prSet presAssocID="{BADB53E8-3567-48A7-B298-BABD5602E1BA}" presName="sibTrans" presStyleCnt="0"/>
      <dgm:spPr/>
    </dgm:pt>
    <dgm:pt modelId="{A1A2AE3C-BD40-4949-B14A-53555068FD67}" type="pres">
      <dgm:prSet presAssocID="{A18358A4-51FB-4712-A64E-8A53C4D9169C}" presName="node" presStyleLbl="node1" presStyleIdx="2" presStyleCnt="3" custScaleX="85112" custScaleY="85764" custLinFactNeighborX="42556" custLinFactNeighborY="8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93276-42A6-40A1-8414-658B8910CBE9}" type="presOf" srcId="{059F672A-CAE2-4F78-8B3A-076111B5FD71}" destId="{884D8BF3-B610-41FD-ABED-A778C7FD538F}" srcOrd="0" destOrd="0" presId="urn:microsoft.com/office/officeart/2005/8/layout/default"/>
    <dgm:cxn modelId="{2BCDFD63-F8E7-44BF-ABE1-19066DA67A2C}" type="presOf" srcId="{4191B7BE-51D0-4A83-8827-23A98B79F5B5}" destId="{49DB910F-84CA-4756-AB4F-5748C5BEF1E3}" srcOrd="0" destOrd="0" presId="urn:microsoft.com/office/officeart/2005/8/layout/default"/>
    <dgm:cxn modelId="{0C87C7EC-88C1-4FAE-AB0D-1E8BCB234057}" srcId="{4191B7BE-51D0-4A83-8827-23A98B79F5B5}" destId="{A18358A4-51FB-4712-A64E-8A53C4D9169C}" srcOrd="2" destOrd="0" parTransId="{68C92C11-A043-43DE-A48B-3C405F15BD03}" sibTransId="{EE56006E-C5B0-4FFE-A178-EC4F0648511B}"/>
    <dgm:cxn modelId="{CB76F9D6-DD5D-4E60-82BB-E09EF6D7BAD6}" type="presOf" srcId="{A18358A4-51FB-4712-A64E-8A53C4D9169C}" destId="{A1A2AE3C-BD40-4949-B14A-53555068FD67}" srcOrd="0" destOrd="0" presId="urn:microsoft.com/office/officeart/2005/8/layout/default"/>
    <dgm:cxn modelId="{2506EED0-DF2D-4310-8EB2-C052A846CDBC}" srcId="{4191B7BE-51D0-4A83-8827-23A98B79F5B5}" destId="{F6AEF6F2-5287-48EA-971C-2A06F48CA364}" srcOrd="1" destOrd="0" parTransId="{BC90250B-AA10-452D-B1BF-9BA12E7412E7}" sibTransId="{BADB53E8-3567-48A7-B298-BABD5602E1BA}"/>
    <dgm:cxn modelId="{2CC22076-0D2E-4D12-9F8A-9448605B22E8}" type="presOf" srcId="{F6AEF6F2-5287-48EA-971C-2A06F48CA364}" destId="{9E448CAF-A56E-4B69-BF43-BAFBF7224DED}" srcOrd="0" destOrd="0" presId="urn:microsoft.com/office/officeart/2005/8/layout/default"/>
    <dgm:cxn modelId="{132C834B-F234-4D59-A2CA-289DF1983074}" srcId="{4191B7BE-51D0-4A83-8827-23A98B79F5B5}" destId="{059F672A-CAE2-4F78-8B3A-076111B5FD71}" srcOrd="0" destOrd="0" parTransId="{C6554AA6-3D3B-47B0-9E10-DCA614017527}" sibTransId="{D8F27CF0-2626-4FEF-8C8E-DF28DDEE0FD9}"/>
    <dgm:cxn modelId="{1FD0C1AE-5B7A-4569-83C3-B476E1F4873F}" type="presParOf" srcId="{49DB910F-84CA-4756-AB4F-5748C5BEF1E3}" destId="{884D8BF3-B610-41FD-ABED-A778C7FD538F}" srcOrd="0" destOrd="0" presId="urn:microsoft.com/office/officeart/2005/8/layout/default"/>
    <dgm:cxn modelId="{E43E16D6-8FD6-48CC-AD73-4EC3F2C58644}" type="presParOf" srcId="{49DB910F-84CA-4756-AB4F-5748C5BEF1E3}" destId="{A955C84A-4125-4179-94CC-C9F47F46924F}" srcOrd="1" destOrd="0" presId="urn:microsoft.com/office/officeart/2005/8/layout/default"/>
    <dgm:cxn modelId="{C2EA7464-49D1-47E2-B8AA-291FDAD97FF1}" type="presParOf" srcId="{49DB910F-84CA-4756-AB4F-5748C5BEF1E3}" destId="{9E448CAF-A56E-4B69-BF43-BAFBF7224DED}" srcOrd="2" destOrd="0" presId="urn:microsoft.com/office/officeart/2005/8/layout/default"/>
    <dgm:cxn modelId="{51764A36-7550-4C5E-9FE8-D821BCF9C7E4}" type="presParOf" srcId="{49DB910F-84CA-4756-AB4F-5748C5BEF1E3}" destId="{3EC660BF-3C98-4D47-8830-936510AB1046}" srcOrd="3" destOrd="0" presId="urn:microsoft.com/office/officeart/2005/8/layout/default"/>
    <dgm:cxn modelId="{BD0ED09F-E5DB-4F0D-A3E8-5E6CE511A0D7}" type="presParOf" srcId="{49DB910F-84CA-4756-AB4F-5748C5BEF1E3}" destId="{A1A2AE3C-BD40-4949-B14A-53555068FD6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20031E-A530-4C95-9823-E18FA5ABA49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D1BE5-7FD9-42A8-9DB3-7C38CC58CADE}">
      <dgm:prSet phldrT="[Текст]"/>
      <dgm:spPr/>
      <dgm:t>
        <a:bodyPr/>
        <a:lstStyle/>
        <a:p>
          <a:r>
            <a:rPr lang="ru-RU" b="1" dirty="0" smtClean="0">
              <a:solidFill>
                <a:srgbClr val="0E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Культурная практика</a:t>
          </a:r>
          <a:endParaRPr lang="ru-RU" b="1" dirty="0">
            <a:solidFill>
              <a:srgbClr val="0E05B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7B0011-41ED-4841-BB88-E76CF28B3A8F}" type="parTrans" cxnId="{B909C682-D8E8-4377-A7B3-CC22C3E8C13A}">
      <dgm:prSet/>
      <dgm:spPr/>
      <dgm:t>
        <a:bodyPr/>
        <a:lstStyle/>
        <a:p>
          <a:endParaRPr lang="ru-RU"/>
        </a:p>
      </dgm:t>
    </dgm:pt>
    <dgm:pt modelId="{C609D994-B4B6-469B-8066-9A1048FA9282}" type="sibTrans" cxnId="{B909C682-D8E8-4377-A7B3-CC22C3E8C13A}">
      <dgm:prSet/>
      <dgm:spPr/>
      <dgm:t>
        <a:bodyPr/>
        <a:lstStyle/>
        <a:p>
          <a:endParaRPr lang="ru-RU"/>
        </a:p>
      </dgm:t>
    </dgm:pt>
    <dgm:pt modelId="{53C0D4F1-DA11-41C8-BC9A-75AA5A10046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rPr>
            <a:t>Познавательная активность</a:t>
          </a:r>
          <a:endParaRPr lang="ru-RU" sz="2400" dirty="0">
            <a:solidFill>
              <a:srgbClr val="21129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01AC97-08A7-4F72-BD66-B9A9D41D0B04}" type="parTrans" cxnId="{91EFBF8C-085B-4A6C-BC37-13BD1EC2321E}">
      <dgm:prSet/>
      <dgm:spPr/>
      <dgm:t>
        <a:bodyPr/>
        <a:lstStyle/>
        <a:p>
          <a:endParaRPr lang="ru-RU"/>
        </a:p>
      </dgm:t>
    </dgm:pt>
    <dgm:pt modelId="{962B984A-1852-4E86-902E-53080B77749F}" type="sibTrans" cxnId="{91EFBF8C-085B-4A6C-BC37-13BD1EC2321E}">
      <dgm:prSet/>
      <dgm:spPr/>
      <dgm:t>
        <a:bodyPr/>
        <a:lstStyle/>
        <a:p>
          <a:endParaRPr lang="ru-RU"/>
        </a:p>
      </dgm:t>
    </dgm:pt>
    <dgm:pt modelId="{B794EBB0-095B-4720-B362-57931A097BB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rPr>
            <a:t>Осмысление повседневного опыта</a:t>
          </a:r>
          <a:endParaRPr lang="ru-RU" sz="2400" dirty="0">
            <a:solidFill>
              <a:srgbClr val="21129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8CF4C-3EF6-4831-9CB2-9A37BA12163B}" type="parTrans" cxnId="{99562487-4EEC-4699-9D7C-EF0B7DD6FCA3}">
      <dgm:prSet/>
      <dgm:spPr/>
      <dgm:t>
        <a:bodyPr/>
        <a:lstStyle/>
        <a:p>
          <a:endParaRPr lang="ru-RU"/>
        </a:p>
      </dgm:t>
    </dgm:pt>
    <dgm:pt modelId="{93C7F46D-3F55-4739-BF1E-AF08C62216DD}" type="sibTrans" cxnId="{99562487-4EEC-4699-9D7C-EF0B7DD6FCA3}">
      <dgm:prSet/>
      <dgm:spPr/>
      <dgm:t>
        <a:bodyPr/>
        <a:lstStyle/>
        <a:p>
          <a:endParaRPr lang="ru-RU"/>
        </a:p>
      </dgm:t>
    </dgm:pt>
    <dgm:pt modelId="{83B23C51-324A-4A3A-819E-72041A7C008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rPr>
            <a:t>Создание собственных продуктов деятельности</a:t>
          </a:r>
          <a:endParaRPr lang="ru-RU" sz="2400" dirty="0">
            <a:solidFill>
              <a:srgbClr val="21129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5A352A-1363-470A-92BF-D00E7989EF05}" type="parTrans" cxnId="{6A6C3826-4DB8-4555-AE7C-F2754DE9854E}">
      <dgm:prSet/>
      <dgm:spPr/>
      <dgm:t>
        <a:bodyPr/>
        <a:lstStyle/>
        <a:p>
          <a:endParaRPr lang="ru-RU"/>
        </a:p>
      </dgm:t>
    </dgm:pt>
    <dgm:pt modelId="{30005B24-573B-4296-A973-65A931E48BD5}" type="sibTrans" cxnId="{6A6C3826-4DB8-4555-AE7C-F2754DE9854E}">
      <dgm:prSet/>
      <dgm:spPr/>
      <dgm:t>
        <a:bodyPr/>
        <a:lstStyle/>
        <a:p>
          <a:endParaRPr lang="ru-RU"/>
        </a:p>
      </dgm:t>
    </dgm:pt>
    <dgm:pt modelId="{DAE1FE13-F098-4391-A870-FEAE55BFD87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rPr>
            <a:t>Проявление личной инициативы</a:t>
          </a:r>
          <a:endParaRPr lang="ru-RU" sz="2400" dirty="0">
            <a:solidFill>
              <a:srgbClr val="21129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5625A-76A0-459A-8315-B962E7FCDC1E}" type="parTrans" cxnId="{A8884D35-2887-4AE4-B8A9-112E2CB5DC61}">
      <dgm:prSet/>
      <dgm:spPr/>
      <dgm:t>
        <a:bodyPr/>
        <a:lstStyle/>
        <a:p>
          <a:endParaRPr lang="ru-RU"/>
        </a:p>
      </dgm:t>
    </dgm:pt>
    <dgm:pt modelId="{EB42A21A-DB4F-426E-B9B3-BE2B6B834B58}" type="sibTrans" cxnId="{A8884D35-2887-4AE4-B8A9-112E2CB5DC61}">
      <dgm:prSet/>
      <dgm:spPr/>
      <dgm:t>
        <a:bodyPr/>
        <a:lstStyle/>
        <a:p>
          <a:endParaRPr lang="ru-RU"/>
        </a:p>
      </dgm:t>
    </dgm:pt>
    <dgm:pt modelId="{E1D50787-FCC8-4790-A903-DF49D34C2736}" type="pres">
      <dgm:prSet presAssocID="{3A20031E-A530-4C95-9823-E18FA5ABA4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60505-CF1F-4CAF-9CA5-5BEE7616AE8B}" type="pres">
      <dgm:prSet presAssocID="{3A20031E-A530-4C95-9823-E18FA5ABA495}" presName="radial" presStyleCnt="0">
        <dgm:presLayoutVars>
          <dgm:animLvl val="ctr"/>
        </dgm:presLayoutVars>
      </dgm:prSet>
      <dgm:spPr/>
    </dgm:pt>
    <dgm:pt modelId="{3BD4CE91-91E8-4BE6-96BC-3DCA3169FD25}" type="pres">
      <dgm:prSet presAssocID="{0A8D1BE5-7FD9-42A8-9DB3-7C38CC58CADE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225AE2A7-9F2C-4B9C-B0B5-1442D3E7DAE6}" type="pres">
      <dgm:prSet presAssocID="{53C0D4F1-DA11-41C8-BC9A-75AA5A100469}" presName="node" presStyleLbl="vennNode1" presStyleIdx="1" presStyleCnt="5" custScaleX="230652" custScaleY="103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FDA3D-66FF-4212-BBFE-0FA6BB5559CE}" type="pres">
      <dgm:prSet presAssocID="{B794EBB0-095B-4720-B362-57931A097BBC}" presName="node" presStyleLbl="vennNode1" presStyleIdx="2" presStyleCnt="5" custScaleX="165192" custScaleY="151344" custRadScaleRad="141097" custRadScaleInc="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C6EBB-0DC6-419D-9EE0-C734D597B152}" type="pres">
      <dgm:prSet presAssocID="{83B23C51-324A-4A3A-819E-72041A7C0085}" presName="node" presStyleLbl="vennNode1" presStyleIdx="3" presStyleCnt="5" custScaleX="220428" custScaleY="109627" custRadScaleRad="96674" custRadScaleInc="-1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17DA-B676-4612-A4EB-948430DB76E7}" type="pres">
      <dgm:prSet presAssocID="{DAE1FE13-F098-4391-A870-FEAE55BFD877}" presName="node" presStyleLbl="vennNode1" presStyleIdx="4" presStyleCnt="5" custScaleX="165203" custScaleY="165495" custRadScaleRad="128628" custRadScaleInc="-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DDEB5-C589-4997-8B11-EAEB27773E15}" type="presOf" srcId="{B794EBB0-095B-4720-B362-57931A097BBC}" destId="{4D4FDA3D-66FF-4212-BBFE-0FA6BB5559CE}" srcOrd="0" destOrd="0" presId="urn:microsoft.com/office/officeart/2005/8/layout/radial3"/>
    <dgm:cxn modelId="{BA1E09E0-9420-4432-A935-778840089551}" type="presOf" srcId="{0A8D1BE5-7FD9-42A8-9DB3-7C38CC58CADE}" destId="{3BD4CE91-91E8-4BE6-96BC-3DCA3169FD25}" srcOrd="0" destOrd="0" presId="urn:microsoft.com/office/officeart/2005/8/layout/radial3"/>
    <dgm:cxn modelId="{61F3A200-7C48-48AE-B07E-442D752E65B1}" type="presOf" srcId="{53C0D4F1-DA11-41C8-BC9A-75AA5A100469}" destId="{225AE2A7-9F2C-4B9C-B0B5-1442D3E7DAE6}" srcOrd="0" destOrd="0" presId="urn:microsoft.com/office/officeart/2005/8/layout/radial3"/>
    <dgm:cxn modelId="{E1A6E618-7132-4513-94DA-EBF75A3A608B}" type="presOf" srcId="{3A20031E-A530-4C95-9823-E18FA5ABA495}" destId="{E1D50787-FCC8-4790-A903-DF49D34C2736}" srcOrd="0" destOrd="0" presId="urn:microsoft.com/office/officeart/2005/8/layout/radial3"/>
    <dgm:cxn modelId="{189FFE26-0CB5-4C97-A819-E5F646DF1831}" type="presOf" srcId="{DAE1FE13-F098-4391-A870-FEAE55BFD877}" destId="{367117DA-B676-4612-A4EB-948430DB76E7}" srcOrd="0" destOrd="0" presId="urn:microsoft.com/office/officeart/2005/8/layout/radial3"/>
    <dgm:cxn modelId="{B909C682-D8E8-4377-A7B3-CC22C3E8C13A}" srcId="{3A20031E-A530-4C95-9823-E18FA5ABA495}" destId="{0A8D1BE5-7FD9-42A8-9DB3-7C38CC58CADE}" srcOrd="0" destOrd="0" parTransId="{E77B0011-41ED-4841-BB88-E76CF28B3A8F}" sibTransId="{C609D994-B4B6-469B-8066-9A1048FA9282}"/>
    <dgm:cxn modelId="{6A6C3826-4DB8-4555-AE7C-F2754DE9854E}" srcId="{0A8D1BE5-7FD9-42A8-9DB3-7C38CC58CADE}" destId="{83B23C51-324A-4A3A-819E-72041A7C0085}" srcOrd="2" destOrd="0" parTransId="{415A352A-1363-470A-92BF-D00E7989EF05}" sibTransId="{30005B24-573B-4296-A973-65A931E48BD5}"/>
    <dgm:cxn modelId="{91EFBF8C-085B-4A6C-BC37-13BD1EC2321E}" srcId="{0A8D1BE5-7FD9-42A8-9DB3-7C38CC58CADE}" destId="{53C0D4F1-DA11-41C8-BC9A-75AA5A100469}" srcOrd="0" destOrd="0" parTransId="{9F01AC97-08A7-4F72-BD66-B9A9D41D0B04}" sibTransId="{962B984A-1852-4E86-902E-53080B77749F}"/>
    <dgm:cxn modelId="{A8884D35-2887-4AE4-B8A9-112E2CB5DC61}" srcId="{0A8D1BE5-7FD9-42A8-9DB3-7C38CC58CADE}" destId="{DAE1FE13-F098-4391-A870-FEAE55BFD877}" srcOrd="3" destOrd="0" parTransId="{0305625A-76A0-459A-8315-B962E7FCDC1E}" sibTransId="{EB42A21A-DB4F-426E-B9B3-BE2B6B834B58}"/>
    <dgm:cxn modelId="{99562487-4EEC-4699-9D7C-EF0B7DD6FCA3}" srcId="{0A8D1BE5-7FD9-42A8-9DB3-7C38CC58CADE}" destId="{B794EBB0-095B-4720-B362-57931A097BBC}" srcOrd="1" destOrd="0" parTransId="{F258CF4C-3EF6-4831-9CB2-9A37BA12163B}" sibTransId="{93C7F46D-3F55-4739-BF1E-AF08C62216DD}"/>
    <dgm:cxn modelId="{DF961525-D917-49B4-9DCA-6C9FAA7AAA45}" type="presOf" srcId="{83B23C51-324A-4A3A-819E-72041A7C0085}" destId="{F84C6EBB-0DC6-419D-9EE0-C734D597B152}" srcOrd="0" destOrd="0" presId="urn:microsoft.com/office/officeart/2005/8/layout/radial3"/>
    <dgm:cxn modelId="{52DDF2A7-8023-4F32-B920-ADE4AFFBB032}" type="presParOf" srcId="{E1D50787-FCC8-4790-A903-DF49D34C2736}" destId="{04E60505-CF1F-4CAF-9CA5-5BEE7616AE8B}" srcOrd="0" destOrd="0" presId="urn:microsoft.com/office/officeart/2005/8/layout/radial3"/>
    <dgm:cxn modelId="{BB8BE97C-C374-4AAF-9697-F762BAC0A27F}" type="presParOf" srcId="{04E60505-CF1F-4CAF-9CA5-5BEE7616AE8B}" destId="{3BD4CE91-91E8-4BE6-96BC-3DCA3169FD25}" srcOrd="0" destOrd="0" presId="urn:microsoft.com/office/officeart/2005/8/layout/radial3"/>
    <dgm:cxn modelId="{124E6925-49C6-4F14-8385-AA7967890E9F}" type="presParOf" srcId="{04E60505-CF1F-4CAF-9CA5-5BEE7616AE8B}" destId="{225AE2A7-9F2C-4B9C-B0B5-1442D3E7DAE6}" srcOrd="1" destOrd="0" presId="urn:microsoft.com/office/officeart/2005/8/layout/radial3"/>
    <dgm:cxn modelId="{02644B5C-7AA1-4F32-A16E-935D5E2CBF4C}" type="presParOf" srcId="{04E60505-CF1F-4CAF-9CA5-5BEE7616AE8B}" destId="{4D4FDA3D-66FF-4212-BBFE-0FA6BB5559CE}" srcOrd="2" destOrd="0" presId="urn:microsoft.com/office/officeart/2005/8/layout/radial3"/>
    <dgm:cxn modelId="{87B6A8EA-1CC1-4C8D-8A45-015DA8EDF19F}" type="presParOf" srcId="{04E60505-CF1F-4CAF-9CA5-5BEE7616AE8B}" destId="{F84C6EBB-0DC6-419D-9EE0-C734D597B152}" srcOrd="3" destOrd="0" presId="urn:microsoft.com/office/officeart/2005/8/layout/radial3"/>
    <dgm:cxn modelId="{B6D798EC-BBAB-4032-AFED-4BFE3EA0C613}" type="presParOf" srcId="{04E60505-CF1F-4CAF-9CA5-5BEE7616AE8B}" destId="{367117DA-B676-4612-A4EB-948430DB76E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43572-A832-4C85-B313-852DBD5830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79E84-4909-4ACD-BD92-3BEA18B66BF2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Игра в системе ДО (сегодня)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4617362-3E26-4357-8D55-B469B24CDBC3}" type="parTrans" cxnId="{DFCD3549-D73B-494D-AAA7-B6C07441C874}">
      <dgm:prSet/>
      <dgm:spPr/>
      <dgm:t>
        <a:bodyPr/>
        <a:lstStyle/>
        <a:p>
          <a:endParaRPr lang="ru-RU"/>
        </a:p>
      </dgm:t>
    </dgm:pt>
    <dgm:pt modelId="{52E09072-1C0D-4B2B-9A4E-B450E3AEA329}" type="sibTrans" cxnId="{DFCD3549-D73B-494D-AAA7-B6C07441C874}">
      <dgm:prSet/>
      <dgm:spPr/>
      <dgm:t>
        <a:bodyPr/>
        <a:lstStyle/>
        <a:p>
          <a:endParaRPr lang="ru-RU"/>
        </a:p>
      </dgm:t>
    </dgm:pt>
    <dgm:pt modelId="{9558D9FB-E928-4DB9-95D7-8C00A0B8AAD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Средство обучения, отождествляющая с игровыми формами, игровыми приемами и способами обучения.</a:t>
          </a:r>
          <a:endParaRPr lang="ru-RU" sz="2800" dirty="0">
            <a:solidFill>
              <a:schemeClr val="bg1"/>
            </a:solidFill>
          </a:endParaRPr>
        </a:p>
      </dgm:t>
    </dgm:pt>
    <dgm:pt modelId="{273323BA-2091-40DD-83FE-4B2EE0E516B6}" type="parTrans" cxnId="{DC0B98A6-470F-4AC1-9A96-47FEEAF7C788}">
      <dgm:prSet/>
      <dgm:spPr/>
      <dgm:t>
        <a:bodyPr/>
        <a:lstStyle/>
        <a:p>
          <a:endParaRPr lang="ru-RU"/>
        </a:p>
      </dgm:t>
    </dgm:pt>
    <dgm:pt modelId="{334D7EAE-6DC3-4D15-A891-F7B1DF7CFC0E}" type="sibTrans" cxnId="{DC0B98A6-470F-4AC1-9A96-47FEEAF7C788}">
      <dgm:prSet/>
      <dgm:spPr/>
      <dgm:t>
        <a:bodyPr/>
        <a:lstStyle/>
        <a:p>
          <a:endParaRPr lang="ru-RU"/>
        </a:p>
      </dgm:t>
    </dgm:pt>
    <dgm:pt modelId="{BED57673-8D63-482D-BFFD-B9154BCA952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Согласно периодизации психического развития А.В.Петровского, в игре и через игру ребенок овладевает навыками поведения в социуме, социализируется и индивидуализируется.</a:t>
          </a:r>
          <a:endParaRPr lang="ru-RU" sz="2400" dirty="0">
            <a:solidFill>
              <a:schemeClr val="bg1"/>
            </a:solidFill>
          </a:endParaRPr>
        </a:p>
      </dgm:t>
    </dgm:pt>
    <dgm:pt modelId="{8049DB64-611E-41E6-B62B-8C2196069F23}" type="parTrans" cxnId="{5723A863-E698-4B87-A3D5-92EB095C6FFD}">
      <dgm:prSet/>
      <dgm:spPr/>
      <dgm:t>
        <a:bodyPr/>
        <a:lstStyle/>
        <a:p>
          <a:endParaRPr lang="ru-RU"/>
        </a:p>
      </dgm:t>
    </dgm:pt>
    <dgm:pt modelId="{2043DAA9-1E92-4B19-B458-ACA6FB8E305A}" type="sibTrans" cxnId="{5723A863-E698-4B87-A3D5-92EB095C6FFD}">
      <dgm:prSet/>
      <dgm:spPr/>
      <dgm:t>
        <a:bodyPr/>
        <a:lstStyle/>
        <a:p>
          <a:endParaRPr lang="ru-RU"/>
        </a:p>
      </dgm:t>
    </dgm:pt>
    <dgm:pt modelId="{8F0BA901-5FD2-4D1E-9A1F-F7E6B4EA701E}" type="pres">
      <dgm:prSet presAssocID="{03C43572-A832-4C85-B313-852DBD5830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C1520-130F-4892-BCFF-A0434FB3C02F}" type="pres">
      <dgm:prSet presAssocID="{73C79E84-4909-4ACD-BD92-3BEA18B66BF2}" presName="root1" presStyleCnt="0"/>
      <dgm:spPr/>
    </dgm:pt>
    <dgm:pt modelId="{917160DD-BFD0-4630-911B-FEA9891F3234}" type="pres">
      <dgm:prSet presAssocID="{73C79E84-4909-4ACD-BD92-3BEA18B66BF2}" presName="LevelOneTextNode" presStyleLbl="node0" presStyleIdx="0" presStyleCnt="1" custLinFactNeighborX="-3239" custLinFactNeighborY="-30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5B7B38-59DB-44FF-A316-9FBDDFF2A2C5}" type="pres">
      <dgm:prSet presAssocID="{73C79E84-4909-4ACD-BD92-3BEA18B66BF2}" presName="level2hierChild" presStyleCnt="0"/>
      <dgm:spPr/>
    </dgm:pt>
    <dgm:pt modelId="{5F954ABF-F360-4F1B-86E5-54E27A7D2850}" type="pres">
      <dgm:prSet presAssocID="{273323BA-2091-40DD-83FE-4B2EE0E516B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93EEB74-BBF3-4271-9018-60600AFC69C2}" type="pres">
      <dgm:prSet presAssocID="{273323BA-2091-40DD-83FE-4B2EE0E516B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45D5A84-4CC3-43CE-93EE-CFF806A98895}" type="pres">
      <dgm:prSet presAssocID="{9558D9FB-E928-4DB9-95D7-8C00A0B8AAD1}" presName="root2" presStyleCnt="0"/>
      <dgm:spPr/>
    </dgm:pt>
    <dgm:pt modelId="{FAD95DBC-10CB-421A-8F0F-4BECF11323D7}" type="pres">
      <dgm:prSet presAssocID="{9558D9FB-E928-4DB9-95D7-8C00A0B8AAD1}" presName="LevelTwoTextNode" presStyleLbl="node2" presStyleIdx="0" presStyleCnt="2" custScaleX="129425" custScaleY="163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35D93-A4F8-4E0A-B598-8EB7740684D3}" type="pres">
      <dgm:prSet presAssocID="{9558D9FB-E928-4DB9-95D7-8C00A0B8AAD1}" presName="level3hierChild" presStyleCnt="0"/>
      <dgm:spPr/>
    </dgm:pt>
    <dgm:pt modelId="{BA7E2E27-0424-4FCB-A00D-2F4E53BE8C10}" type="pres">
      <dgm:prSet presAssocID="{8049DB64-611E-41E6-B62B-8C2196069F2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67F2BB1-CD47-43F4-900B-87C2B668269B}" type="pres">
      <dgm:prSet presAssocID="{8049DB64-611E-41E6-B62B-8C2196069F2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5DB12C3-0DB4-44A1-B9AB-6AEDD2988EED}" type="pres">
      <dgm:prSet presAssocID="{BED57673-8D63-482D-BFFD-B9154BCA952E}" presName="root2" presStyleCnt="0"/>
      <dgm:spPr/>
    </dgm:pt>
    <dgm:pt modelId="{7C466B93-EDBF-4E37-A27A-80E6B30A1BE4}" type="pres">
      <dgm:prSet presAssocID="{BED57673-8D63-482D-BFFD-B9154BCA952E}" presName="LevelTwoTextNode" presStyleLbl="node2" presStyleIdx="1" presStyleCnt="2" custScaleX="139311" custScaleY="191267" custLinFactNeighborX="-30114" custLinFactNeighborY="21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EE1CB-9674-42B4-8C8E-F3F77AE816AC}" type="pres">
      <dgm:prSet presAssocID="{BED57673-8D63-482D-BFFD-B9154BCA952E}" presName="level3hierChild" presStyleCnt="0"/>
      <dgm:spPr/>
    </dgm:pt>
  </dgm:ptLst>
  <dgm:cxnLst>
    <dgm:cxn modelId="{F959C1EA-85A1-4730-9326-C56495046B44}" type="presOf" srcId="{73C79E84-4909-4ACD-BD92-3BEA18B66BF2}" destId="{917160DD-BFD0-4630-911B-FEA9891F3234}" srcOrd="0" destOrd="0" presId="urn:microsoft.com/office/officeart/2005/8/layout/hierarchy2"/>
    <dgm:cxn modelId="{5DE2F053-99A8-4A88-BB23-3FEB2628B1BD}" type="presOf" srcId="{8049DB64-611E-41E6-B62B-8C2196069F23}" destId="{B67F2BB1-CD47-43F4-900B-87C2B668269B}" srcOrd="1" destOrd="0" presId="urn:microsoft.com/office/officeart/2005/8/layout/hierarchy2"/>
    <dgm:cxn modelId="{07444D99-6D8B-4C90-93AA-170E2CDCFB64}" type="presOf" srcId="{273323BA-2091-40DD-83FE-4B2EE0E516B6}" destId="{5F954ABF-F360-4F1B-86E5-54E27A7D2850}" srcOrd="0" destOrd="0" presId="urn:microsoft.com/office/officeart/2005/8/layout/hierarchy2"/>
    <dgm:cxn modelId="{D9855BF0-3059-4866-AA2E-E7FEAB379250}" type="presOf" srcId="{8049DB64-611E-41E6-B62B-8C2196069F23}" destId="{BA7E2E27-0424-4FCB-A00D-2F4E53BE8C10}" srcOrd="0" destOrd="0" presId="urn:microsoft.com/office/officeart/2005/8/layout/hierarchy2"/>
    <dgm:cxn modelId="{2CB35DA8-6946-4BA2-AD15-EB20F9746000}" type="presOf" srcId="{9558D9FB-E928-4DB9-95D7-8C00A0B8AAD1}" destId="{FAD95DBC-10CB-421A-8F0F-4BECF11323D7}" srcOrd="0" destOrd="0" presId="urn:microsoft.com/office/officeart/2005/8/layout/hierarchy2"/>
    <dgm:cxn modelId="{529476F1-8674-4077-8508-9500F82FFFAD}" type="presOf" srcId="{BED57673-8D63-482D-BFFD-B9154BCA952E}" destId="{7C466B93-EDBF-4E37-A27A-80E6B30A1BE4}" srcOrd="0" destOrd="0" presId="urn:microsoft.com/office/officeart/2005/8/layout/hierarchy2"/>
    <dgm:cxn modelId="{5723A863-E698-4B87-A3D5-92EB095C6FFD}" srcId="{73C79E84-4909-4ACD-BD92-3BEA18B66BF2}" destId="{BED57673-8D63-482D-BFFD-B9154BCA952E}" srcOrd="1" destOrd="0" parTransId="{8049DB64-611E-41E6-B62B-8C2196069F23}" sibTransId="{2043DAA9-1E92-4B19-B458-ACA6FB8E305A}"/>
    <dgm:cxn modelId="{DFCD3549-D73B-494D-AAA7-B6C07441C874}" srcId="{03C43572-A832-4C85-B313-852DBD5830EC}" destId="{73C79E84-4909-4ACD-BD92-3BEA18B66BF2}" srcOrd="0" destOrd="0" parTransId="{44617362-3E26-4357-8D55-B469B24CDBC3}" sibTransId="{52E09072-1C0D-4B2B-9A4E-B450E3AEA329}"/>
    <dgm:cxn modelId="{DC0B98A6-470F-4AC1-9A96-47FEEAF7C788}" srcId="{73C79E84-4909-4ACD-BD92-3BEA18B66BF2}" destId="{9558D9FB-E928-4DB9-95D7-8C00A0B8AAD1}" srcOrd="0" destOrd="0" parTransId="{273323BA-2091-40DD-83FE-4B2EE0E516B6}" sibTransId="{334D7EAE-6DC3-4D15-A891-F7B1DF7CFC0E}"/>
    <dgm:cxn modelId="{DF90C072-57B2-400D-9061-290DE72C8F21}" type="presOf" srcId="{273323BA-2091-40DD-83FE-4B2EE0E516B6}" destId="{D93EEB74-BBF3-4271-9018-60600AFC69C2}" srcOrd="1" destOrd="0" presId="urn:microsoft.com/office/officeart/2005/8/layout/hierarchy2"/>
    <dgm:cxn modelId="{E8CA9DB2-4AA1-4F06-8BEA-941C19B15EEA}" type="presOf" srcId="{03C43572-A832-4C85-B313-852DBD5830EC}" destId="{8F0BA901-5FD2-4D1E-9A1F-F7E6B4EA701E}" srcOrd="0" destOrd="0" presId="urn:microsoft.com/office/officeart/2005/8/layout/hierarchy2"/>
    <dgm:cxn modelId="{12990A41-9D6D-4A51-A46E-1596D664325C}" type="presParOf" srcId="{8F0BA901-5FD2-4D1E-9A1F-F7E6B4EA701E}" destId="{A4CC1520-130F-4892-BCFF-A0434FB3C02F}" srcOrd="0" destOrd="0" presId="urn:microsoft.com/office/officeart/2005/8/layout/hierarchy2"/>
    <dgm:cxn modelId="{621EBFD6-9463-4EA3-A850-9C983DCE5F36}" type="presParOf" srcId="{A4CC1520-130F-4892-BCFF-A0434FB3C02F}" destId="{917160DD-BFD0-4630-911B-FEA9891F3234}" srcOrd="0" destOrd="0" presId="urn:microsoft.com/office/officeart/2005/8/layout/hierarchy2"/>
    <dgm:cxn modelId="{F82A49C7-1A15-4514-95E7-4537F073E5AB}" type="presParOf" srcId="{A4CC1520-130F-4892-BCFF-A0434FB3C02F}" destId="{395B7B38-59DB-44FF-A316-9FBDDFF2A2C5}" srcOrd="1" destOrd="0" presId="urn:microsoft.com/office/officeart/2005/8/layout/hierarchy2"/>
    <dgm:cxn modelId="{362F8D5B-811C-4881-B372-B643E2D93A65}" type="presParOf" srcId="{395B7B38-59DB-44FF-A316-9FBDDFF2A2C5}" destId="{5F954ABF-F360-4F1B-86E5-54E27A7D2850}" srcOrd="0" destOrd="0" presId="urn:microsoft.com/office/officeart/2005/8/layout/hierarchy2"/>
    <dgm:cxn modelId="{283BE9A8-3329-4E0E-8375-2F4ABD3CED3B}" type="presParOf" srcId="{5F954ABF-F360-4F1B-86E5-54E27A7D2850}" destId="{D93EEB74-BBF3-4271-9018-60600AFC69C2}" srcOrd="0" destOrd="0" presId="urn:microsoft.com/office/officeart/2005/8/layout/hierarchy2"/>
    <dgm:cxn modelId="{80617CF4-C495-423E-B75C-472A2BE80FF5}" type="presParOf" srcId="{395B7B38-59DB-44FF-A316-9FBDDFF2A2C5}" destId="{E45D5A84-4CC3-43CE-93EE-CFF806A98895}" srcOrd="1" destOrd="0" presId="urn:microsoft.com/office/officeart/2005/8/layout/hierarchy2"/>
    <dgm:cxn modelId="{881693BF-1771-438E-82EB-30D13F2398C2}" type="presParOf" srcId="{E45D5A84-4CC3-43CE-93EE-CFF806A98895}" destId="{FAD95DBC-10CB-421A-8F0F-4BECF11323D7}" srcOrd="0" destOrd="0" presId="urn:microsoft.com/office/officeart/2005/8/layout/hierarchy2"/>
    <dgm:cxn modelId="{54A5EA49-E00F-48B5-974B-F2A3331EE6C2}" type="presParOf" srcId="{E45D5A84-4CC3-43CE-93EE-CFF806A98895}" destId="{1A335D93-A4F8-4E0A-B598-8EB7740684D3}" srcOrd="1" destOrd="0" presId="urn:microsoft.com/office/officeart/2005/8/layout/hierarchy2"/>
    <dgm:cxn modelId="{29BA31C0-17BA-47D1-9ECC-E7B289BF840C}" type="presParOf" srcId="{395B7B38-59DB-44FF-A316-9FBDDFF2A2C5}" destId="{BA7E2E27-0424-4FCB-A00D-2F4E53BE8C10}" srcOrd="2" destOrd="0" presId="urn:microsoft.com/office/officeart/2005/8/layout/hierarchy2"/>
    <dgm:cxn modelId="{99506076-3FBD-4F71-8FA3-0E2B73CC90C4}" type="presParOf" srcId="{BA7E2E27-0424-4FCB-A00D-2F4E53BE8C10}" destId="{B67F2BB1-CD47-43F4-900B-87C2B668269B}" srcOrd="0" destOrd="0" presId="urn:microsoft.com/office/officeart/2005/8/layout/hierarchy2"/>
    <dgm:cxn modelId="{E0BC6B3E-83EB-402A-9E5A-40D51100032B}" type="presParOf" srcId="{395B7B38-59DB-44FF-A316-9FBDDFF2A2C5}" destId="{95DB12C3-0DB4-44A1-B9AB-6AEDD2988EED}" srcOrd="3" destOrd="0" presId="urn:microsoft.com/office/officeart/2005/8/layout/hierarchy2"/>
    <dgm:cxn modelId="{FA7A6B59-1803-48FF-ADA7-C12524D74B7D}" type="presParOf" srcId="{95DB12C3-0DB4-44A1-B9AB-6AEDD2988EED}" destId="{7C466B93-EDBF-4E37-A27A-80E6B30A1BE4}" srcOrd="0" destOrd="0" presId="urn:microsoft.com/office/officeart/2005/8/layout/hierarchy2"/>
    <dgm:cxn modelId="{9B245AF1-0D1D-43E8-9960-D0C6CFF2D80A}" type="presParOf" srcId="{95DB12C3-0DB4-44A1-B9AB-6AEDD2988EED}" destId="{010EE1CB-9674-42B4-8C8E-F3F77AE816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67DF16-5BC2-411D-845B-EF0D9E07D1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8A8EB-CF67-4951-A278-04A0914FD2C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Нулевой уровень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5CFB5DB-78E8-45C3-BC5C-F6BB42813947}" type="parTrans" cxnId="{531DF4D4-3AA1-40B2-859B-40BB1A204D64}">
      <dgm:prSet/>
      <dgm:spPr/>
      <dgm:t>
        <a:bodyPr/>
        <a:lstStyle/>
        <a:p>
          <a:endParaRPr lang="ru-RU"/>
        </a:p>
      </dgm:t>
    </dgm:pt>
    <dgm:pt modelId="{C69BD43F-6F0E-4DDD-8330-AE5238B4B727}" type="sibTrans" cxnId="{531DF4D4-3AA1-40B2-859B-40BB1A204D64}">
      <dgm:prSet/>
      <dgm:spPr/>
      <dgm:t>
        <a:bodyPr/>
        <a:lstStyle/>
        <a:p>
          <a:endParaRPr lang="ru-RU"/>
        </a:p>
      </dgm:t>
    </dgm:pt>
    <dgm:pt modelId="{6C7E1160-1080-4EDD-8903-FE499147F10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Понимание – способность к восприятию новой информации (наличие обучаемости).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41664E2-F85F-4A49-A582-F8AC98E9DF5B}" type="parTrans" cxnId="{309BCF8F-046D-4564-99A1-6DA22315315D}">
      <dgm:prSet/>
      <dgm:spPr/>
      <dgm:t>
        <a:bodyPr/>
        <a:lstStyle/>
        <a:p>
          <a:endParaRPr lang="ru-RU"/>
        </a:p>
      </dgm:t>
    </dgm:pt>
    <dgm:pt modelId="{32596B54-8456-44C7-BAC9-237AF40992D0}" type="sibTrans" cxnId="{309BCF8F-046D-4564-99A1-6DA22315315D}">
      <dgm:prSet/>
      <dgm:spPr/>
      <dgm:t>
        <a:bodyPr/>
        <a:lstStyle/>
        <a:p>
          <a:endParaRPr lang="ru-RU"/>
        </a:p>
      </dgm:t>
    </dgm:pt>
    <dgm:pt modelId="{F0AD8689-DF2D-4C3A-815F-42C2FD9190C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Первый уровень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FCADE3C-2F92-48EF-A7CC-F632532A45E0}" type="parTrans" cxnId="{2B83DB1C-0F55-49B0-AB65-DED3D400BBE4}">
      <dgm:prSet/>
      <dgm:spPr/>
      <dgm:t>
        <a:bodyPr/>
        <a:lstStyle/>
        <a:p>
          <a:endParaRPr lang="ru-RU"/>
        </a:p>
      </dgm:t>
    </dgm:pt>
    <dgm:pt modelId="{FE77244F-62C1-4F6B-B697-45DA40B1C99F}" type="sibTrans" cxnId="{2B83DB1C-0F55-49B0-AB65-DED3D400BBE4}">
      <dgm:prSet/>
      <dgm:spPr/>
      <dgm:t>
        <a:bodyPr/>
        <a:lstStyle/>
        <a:p>
          <a:endParaRPr lang="ru-RU"/>
        </a:p>
      </dgm:t>
    </dgm:pt>
    <dgm:pt modelId="{268E3C31-B337-4481-A213-7B437A76528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Узнавание – выполнение репродуктивных действий.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2D8E8CA-7DE0-406C-AD7B-FED289943661}" type="parTrans" cxnId="{AA9D83A9-365A-4377-851E-157A57A49DEC}">
      <dgm:prSet/>
      <dgm:spPr/>
      <dgm:t>
        <a:bodyPr/>
        <a:lstStyle/>
        <a:p>
          <a:endParaRPr lang="ru-RU"/>
        </a:p>
      </dgm:t>
    </dgm:pt>
    <dgm:pt modelId="{29B50CAD-C215-469E-B202-131DF5483F58}" type="sibTrans" cxnId="{AA9D83A9-365A-4377-851E-157A57A49DEC}">
      <dgm:prSet/>
      <dgm:spPr/>
      <dgm:t>
        <a:bodyPr/>
        <a:lstStyle/>
        <a:p>
          <a:endParaRPr lang="ru-RU"/>
        </a:p>
      </dgm:t>
    </dgm:pt>
    <dgm:pt modelId="{4B585749-516D-4BD7-8D58-9F215D7E43A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Второй уровень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969558B-B1D0-431D-87BA-1B4B7510F9B7}" type="parTrans" cxnId="{1719BDFA-D7F2-469C-A702-935FD25BD681}">
      <dgm:prSet/>
      <dgm:spPr/>
      <dgm:t>
        <a:bodyPr/>
        <a:lstStyle/>
        <a:p>
          <a:endParaRPr lang="ru-RU"/>
        </a:p>
      </dgm:t>
    </dgm:pt>
    <dgm:pt modelId="{41415514-CB1C-4A6A-B09D-7B5267B073A8}" type="sibTrans" cxnId="{1719BDFA-D7F2-469C-A702-935FD25BD681}">
      <dgm:prSet/>
      <dgm:spPr/>
      <dgm:t>
        <a:bodyPr/>
        <a:lstStyle/>
        <a:p>
          <a:endParaRPr lang="ru-RU"/>
        </a:p>
      </dgm:t>
    </dgm:pt>
    <dgm:pt modelId="{04592DBC-646C-4CC0-A5DC-2AF02DDE53F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Воспроизведение -  применение информации в ранее рассмотренных типовых ситуациях</a:t>
          </a:r>
          <a:r>
            <a:rPr lang="ru-RU" sz="2100" dirty="0" smtClean="0"/>
            <a:t>.</a:t>
          </a:r>
          <a:endParaRPr lang="ru-RU" sz="2100" dirty="0"/>
        </a:p>
      </dgm:t>
    </dgm:pt>
    <dgm:pt modelId="{CFBE72B1-5E8B-4326-9B12-4DFEA34B1D5D}" type="parTrans" cxnId="{DBCDB66E-3A80-4647-8BC7-4A1B888E521F}">
      <dgm:prSet/>
      <dgm:spPr/>
      <dgm:t>
        <a:bodyPr/>
        <a:lstStyle/>
        <a:p>
          <a:endParaRPr lang="ru-RU"/>
        </a:p>
      </dgm:t>
    </dgm:pt>
    <dgm:pt modelId="{31B74360-E579-4ADA-A308-F0F0FD1970FD}" type="sibTrans" cxnId="{DBCDB66E-3A80-4647-8BC7-4A1B888E521F}">
      <dgm:prSet/>
      <dgm:spPr/>
      <dgm:t>
        <a:bodyPr/>
        <a:lstStyle/>
        <a:p>
          <a:endParaRPr lang="ru-RU"/>
        </a:p>
      </dgm:t>
    </dgm:pt>
    <dgm:pt modelId="{4F1CC3B8-DDAD-4198-BC05-853E6F9A567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Третий уровень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F96C746-457E-4B9A-8D86-629535EA36F7}" type="parTrans" cxnId="{C0947A73-43C5-42DF-B2B5-E63EAB58F782}">
      <dgm:prSet/>
      <dgm:spPr/>
      <dgm:t>
        <a:bodyPr/>
        <a:lstStyle/>
        <a:p>
          <a:endParaRPr lang="ru-RU"/>
        </a:p>
      </dgm:t>
    </dgm:pt>
    <dgm:pt modelId="{5C8E9301-D959-4A34-AEBA-541281EA088A}" type="sibTrans" cxnId="{C0947A73-43C5-42DF-B2B5-E63EAB58F782}">
      <dgm:prSet/>
      <dgm:spPr/>
      <dgm:t>
        <a:bodyPr/>
        <a:lstStyle/>
        <a:p>
          <a:endParaRPr lang="ru-RU"/>
        </a:p>
      </dgm:t>
    </dgm:pt>
    <dgm:pt modelId="{3AFF6F33-FA78-45DA-AAD3-958E1361CA0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Применение – совершение продуктивных действий.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EB20056-9041-43BA-96C2-F5A5D5591287}" type="parTrans" cxnId="{354499C5-71B9-43E1-B46F-C8DE3E036642}">
      <dgm:prSet/>
      <dgm:spPr/>
      <dgm:t>
        <a:bodyPr/>
        <a:lstStyle/>
        <a:p>
          <a:endParaRPr lang="ru-RU"/>
        </a:p>
      </dgm:t>
    </dgm:pt>
    <dgm:pt modelId="{2EB02E65-955D-465D-9C87-7F6B3E645DA9}" type="sibTrans" cxnId="{354499C5-71B9-43E1-B46F-C8DE3E036642}">
      <dgm:prSet/>
      <dgm:spPr/>
      <dgm:t>
        <a:bodyPr/>
        <a:lstStyle/>
        <a:p>
          <a:endParaRPr lang="ru-RU"/>
        </a:p>
      </dgm:t>
    </dgm:pt>
    <dgm:pt modelId="{E1C953D5-B309-4F9B-A4E4-C81A01D1BB4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Высший уровень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9C899FA-19C4-426D-AC58-805845C51F9B}" type="parTrans" cxnId="{C6DFFDAF-0077-406F-8144-6965282161BF}">
      <dgm:prSet/>
      <dgm:spPr/>
      <dgm:t>
        <a:bodyPr/>
        <a:lstStyle/>
        <a:p>
          <a:endParaRPr lang="ru-RU"/>
        </a:p>
      </dgm:t>
    </dgm:pt>
    <dgm:pt modelId="{E61702FE-1C46-48E1-B607-A4E4179B27CF}" type="sibTrans" cxnId="{C6DFFDAF-0077-406F-8144-6965282161BF}">
      <dgm:prSet/>
      <dgm:spPr/>
      <dgm:t>
        <a:bodyPr/>
        <a:lstStyle/>
        <a:p>
          <a:endParaRPr lang="ru-RU"/>
        </a:p>
      </dgm:t>
    </dgm:pt>
    <dgm:pt modelId="{0FD2F734-994B-4A66-81FF-25181CD2715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Творчество – создание новых правил.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17E074A-75FC-4B03-9ECE-DFAF7A0A4118}" type="parTrans" cxnId="{D4C7EFC5-5DB3-48C1-9844-1FFF49629317}">
      <dgm:prSet/>
      <dgm:spPr/>
      <dgm:t>
        <a:bodyPr/>
        <a:lstStyle/>
        <a:p>
          <a:endParaRPr lang="ru-RU"/>
        </a:p>
      </dgm:t>
    </dgm:pt>
    <dgm:pt modelId="{35FEE99E-0146-4354-BDE7-855F18F6C7CE}" type="sibTrans" cxnId="{D4C7EFC5-5DB3-48C1-9844-1FFF49629317}">
      <dgm:prSet/>
      <dgm:spPr/>
      <dgm:t>
        <a:bodyPr/>
        <a:lstStyle/>
        <a:p>
          <a:endParaRPr lang="ru-RU"/>
        </a:p>
      </dgm:t>
    </dgm:pt>
    <dgm:pt modelId="{6FCA286E-0889-4CB0-BC77-651A8A6133DA}" type="pres">
      <dgm:prSet presAssocID="{3E67DF16-5BC2-411D-845B-EF0D9E07D1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2702B-55BB-4166-B068-41842F35DCCC}" type="pres">
      <dgm:prSet presAssocID="{BCE8A8EB-CF67-4951-A278-04A0914FD2C1}" presName="composite" presStyleCnt="0"/>
      <dgm:spPr/>
    </dgm:pt>
    <dgm:pt modelId="{E4D20004-EF17-4B84-9CB3-7677EBB93B0A}" type="pres">
      <dgm:prSet presAssocID="{BCE8A8EB-CF67-4951-A278-04A0914FD2C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AB281-2A0B-4BF4-9E9F-BEF70C42C967}" type="pres">
      <dgm:prSet presAssocID="{BCE8A8EB-CF67-4951-A278-04A0914FD2C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DC5F4-CC5C-4978-85E7-C2E5B5C478C7}" type="pres">
      <dgm:prSet presAssocID="{C69BD43F-6F0E-4DDD-8330-AE5238B4B727}" presName="sp" presStyleCnt="0"/>
      <dgm:spPr/>
    </dgm:pt>
    <dgm:pt modelId="{2E352391-DCE4-4A1D-B3E1-95A7F08FC927}" type="pres">
      <dgm:prSet presAssocID="{F0AD8689-DF2D-4C3A-815F-42C2FD9190CD}" presName="composite" presStyleCnt="0"/>
      <dgm:spPr/>
    </dgm:pt>
    <dgm:pt modelId="{9FFAFB91-D7E1-4637-BE71-6E97FD907444}" type="pres">
      <dgm:prSet presAssocID="{F0AD8689-DF2D-4C3A-815F-42C2FD9190C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F1206-6A28-4B5A-9500-72FB91CD8B03}" type="pres">
      <dgm:prSet presAssocID="{F0AD8689-DF2D-4C3A-815F-42C2FD9190CD}" presName="descendantText" presStyleLbl="alignAcc1" presStyleIdx="1" presStyleCnt="5" custLinFactNeighborX="33" custLinFactNeighborY="-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99A5A-25BA-4DB3-A13D-A333222F9CDD}" type="pres">
      <dgm:prSet presAssocID="{FE77244F-62C1-4F6B-B697-45DA40B1C99F}" presName="sp" presStyleCnt="0"/>
      <dgm:spPr/>
    </dgm:pt>
    <dgm:pt modelId="{9519B9DC-8EB7-40B0-883B-00B6AC3A3C90}" type="pres">
      <dgm:prSet presAssocID="{4B585749-516D-4BD7-8D58-9F215D7E43AF}" presName="composite" presStyleCnt="0"/>
      <dgm:spPr/>
    </dgm:pt>
    <dgm:pt modelId="{0B1787FF-E0EB-49E3-AC73-E452C48C96DB}" type="pres">
      <dgm:prSet presAssocID="{4B585749-516D-4BD7-8D58-9F215D7E43A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23AA3-7607-4349-96EB-F131DBBFEFD4}" type="pres">
      <dgm:prSet presAssocID="{4B585749-516D-4BD7-8D58-9F215D7E43A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4AE60-1828-4F00-92AA-E351CB7FDB21}" type="pres">
      <dgm:prSet presAssocID="{41415514-CB1C-4A6A-B09D-7B5267B073A8}" presName="sp" presStyleCnt="0"/>
      <dgm:spPr/>
    </dgm:pt>
    <dgm:pt modelId="{40733D8D-C79A-4E14-8C4F-98BFB553BBCB}" type="pres">
      <dgm:prSet presAssocID="{4F1CC3B8-DDAD-4198-BC05-853E6F9A5677}" presName="composite" presStyleCnt="0"/>
      <dgm:spPr/>
    </dgm:pt>
    <dgm:pt modelId="{C6F69239-6686-4F70-BC01-697F15E3E38A}" type="pres">
      <dgm:prSet presAssocID="{4F1CC3B8-DDAD-4198-BC05-853E6F9A567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29E53-885B-4911-A3C4-3A79A25F1936}" type="pres">
      <dgm:prSet presAssocID="{4F1CC3B8-DDAD-4198-BC05-853E6F9A567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9526F-94D9-41CA-8FB4-FEAB6D1024D8}" type="pres">
      <dgm:prSet presAssocID="{5C8E9301-D959-4A34-AEBA-541281EA088A}" presName="sp" presStyleCnt="0"/>
      <dgm:spPr/>
    </dgm:pt>
    <dgm:pt modelId="{836E7C40-739F-4922-9C03-49A45BC7D716}" type="pres">
      <dgm:prSet presAssocID="{E1C953D5-B309-4F9B-A4E4-C81A01D1BB4E}" presName="composite" presStyleCnt="0"/>
      <dgm:spPr/>
    </dgm:pt>
    <dgm:pt modelId="{B5533AB7-C53B-4242-8EEE-D313F94BEB1A}" type="pres">
      <dgm:prSet presAssocID="{E1C953D5-B309-4F9B-A4E4-C81A01D1BB4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3D7A5-E6E5-4681-B932-208CDF0E73A6}" type="pres">
      <dgm:prSet presAssocID="{E1C953D5-B309-4F9B-A4E4-C81A01D1BB4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84675-540D-4139-B99A-031AE16E8C37}" type="presOf" srcId="{BCE8A8EB-CF67-4951-A278-04A0914FD2C1}" destId="{E4D20004-EF17-4B84-9CB3-7677EBB93B0A}" srcOrd="0" destOrd="0" presId="urn:microsoft.com/office/officeart/2005/8/layout/chevron2"/>
    <dgm:cxn modelId="{6037097E-5075-4BAF-BD09-53492063C12F}" type="presOf" srcId="{F0AD8689-DF2D-4C3A-815F-42C2FD9190CD}" destId="{9FFAFB91-D7E1-4637-BE71-6E97FD907444}" srcOrd="0" destOrd="0" presId="urn:microsoft.com/office/officeart/2005/8/layout/chevron2"/>
    <dgm:cxn modelId="{C6DFFDAF-0077-406F-8144-6965282161BF}" srcId="{3E67DF16-5BC2-411D-845B-EF0D9E07D13E}" destId="{E1C953D5-B309-4F9B-A4E4-C81A01D1BB4E}" srcOrd="4" destOrd="0" parTransId="{79C899FA-19C4-426D-AC58-805845C51F9B}" sibTransId="{E61702FE-1C46-48E1-B607-A4E4179B27CF}"/>
    <dgm:cxn modelId="{531DF4D4-3AA1-40B2-859B-40BB1A204D64}" srcId="{3E67DF16-5BC2-411D-845B-EF0D9E07D13E}" destId="{BCE8A8EB-CF67-4951-A278-04A0914FD2C1}" srcOrd="0" destOrd="0" parTransId="{15CFB5DB-78E8-45C3-BC5C-F6BB42813947}" sibTransId="{C69BD43F-6F0E-4DDD-8330-AE5238B4B727}"/>
    <dgm:cxn modelId="{D4C7EFC5-5DB3-48C1-9844-1FFF49629317}" srcId="{E1C953D5-B309-4F9B-A4E4-C81A01D1BB4E}" destId="{0FD2F734-994B-4A66-81FF-25181CD2715C}" srcOrd="0" destOrd="0" parTransId="{417E074A-75FC-4B03-9ECE-DFAF7A0A4118}" sibTransId="{35FEE99E-0146-4354-BDE7-855F18F6C7CE}"/>
    <dgm:cxn modelId="{DBCDB66E-3A80-4647-8BC7-4A1B888E521F}" srcId="{4B585749-516D-4BD7-8D58-9F215D7E43AF}" destId="{04592DBC-646C-4CC0-A5DC-2AF02DDE53F1}" srcOrd="0" destOrd="0" parTransId="{CFBE72B1-5E8B-4326-9B12-4DFEA34B1D5D}" sibTransId="{31B74360-E579-4ADA-A308-F0F0FD1970FD}"/>
    <dgm:cxn modelId="{2B83DB1C-0F55-49B0-AB65-DED3D400BBE4}" srcId="{3E67DF16-5BC2-411D-845B-EF0D9E07D13E}" destId="{F0AD8689-DF2D-4C3A-815F-42C2FD9190CD}" srcOrd="1" destOrd="0" parTransId="{AFCADE3C-2F92-48EF-A7CC-F632532A45E0}" sibTransId="{FE77244F-62C1-4F6B-B697-45DA40B1C99F}"/>
    <dgm:cxn modelId="{74FD10E6-0622-418A-894F-EE2B3577E2FD}" type="presOf" srcId="{E1C953D5-B309-4F9B-A4E4-C81A01D1BB4E}" destId="{B5533AB7-C53B-4242-8EEE-D313F94BEB1A}" srcOrd="0" destOrd="0" presId="urn:microsoft.com/office/officeart/2005/8/layout/chevron2"/>
    <dgm:cxn modelId="{75CD2D38-9495-4AFA-AFA4-31B6650F807E}" type="presOf" srcId="{6C7E1160-1080-4EDD-8903-FE499147F109}" destId="{DD9AB281-2A0B-4BF4-9E9F-BEF70C42C967}" srcOrd="0" destOrd="0" presId="urn:microsoft.com/office/officeart/2005/8/layout/chevron2"/>
    <dgm:cxn modelId="{030BEF7A-7DCC-4478-A540-9AEB2D6157C8}" type="presOf" srcId="{268E3C31-B337-4481-A213-7B437A76528D}" destId="{783F1206-6A28-4B5A-9500-72FB91CD8B03}" srcOrd="0" destOrd="0" presId="urn:microsoft.com/office/officeart/2005/8/layout/chevron2"/>
    <dgm:cxn modelId="{1719BDFA-D7F2-469C-A702-935FD25BD681}" srcId="{3E67DF16-5BC2-411D-845B-EF0D9E07D13E}" destId="{4B585749-516D-4BD7-8D58-9F215D7E43AF}" srcOrd="2" destOrd="0" parTransId="{A969558B-B1D0-431D-87BA-1B4B7510F9B7}" sibTransId="{41415514-CB1C-4A6A-B09D-7B5267B073A8}"/>
    <dgm:cxn modelId="{CBA086AC-07F2-4932-BF44-3C5007579ACC}" type="presOf" srcId="{4F1CC3B8-DDAD-4198-BC05-853E6F9A5677}" destId="{C6F69239-6686-4F70-BC01-697F15E3E38A}" srcOrd="0" destOrd="0" presId="urn:microsoft.com/office/officeart/2005/8/layout/chevron2"/>
    <dgm:cxn modelId="{AA9D83A9-365A-4377-851E-157A57A49DEC}" srcId="{F0AD8689-DF2D-4C3A-815F-42C2FD9190CD}" destId="{268E3C31-B337-4481-A213-7B437A76528D}" srcOrd="0" destOrd="0" parTransId="{82D8E8CA-7DE0-406C-AD7B-FED289943661}" sibTransId="{29B50CAD-C215-469E-B202-131DF5483F58}"/>
    <dgm:cxn modelId="{6829F021-59D4-42A4-AEFA-DCA7C9EB5A86}" type="presOf" srcId="{04592DBC-646C-4CC0-A5DC-2AF02DDE53F1}" destId="{18F23AA3-7607-4349-96EB-F131DBBFEFD4}" srcOrd="0" destOrd="0" presId="urn:microsoft.com/office/officeart/2005/8/layout/chevron2"/>
    <dgm:cxn modelId="{C0947A73-43C5-42DF-B2B5-E63EAB58F782}" srcId="{3E67DF16-5BC2-411D-845B-EF0D9E07D13E}" destId="{4F1CC3B8-DDAD-4198-BC05-853E6F9A5677}" srcOrd="3" destOrd="0" parTransId="{5F96C746-457E-4B9A-8D86-629535EA36F7}" sibTransId="{5C8E9301-D959-4A34-AEBA-541281EA088A}"/>
    <dgm:cxn modelId="{74D41D64-C9C5-4094-BB2B-835291DDD8CB}" type="presOf" srcId="{3AFF6F33-FA78-45DA-AAD3-958E1361CA07}" destId="{B5829E53-885B-4911-A3C4-3A79A25F1936}" srcOrd="0" destOrd="0" presId="urn:microsoft.com/office/officeart/2005/8/layout/chevron2"/>
    <dgm:cxn modelId="{FFE4005F-58EA-47C6-93AC-D1222B2099BF}" type="presOf" srcId="{0FD2F734-994B-4A66-81FF-25181CD2715C}" destId="{5E73D7A5-E6E5-4681-B932-208CDF0E73A6}" srcOrd="0" destOrd="0" presId="urn:microsoft.com/office/officeart/2005/8/layout/chevron2"/>
    <dgm:cxn modelId="{354499C5-71B9-43E1-B46F-C8DE3E036642}" srcId="{4F1CC3B8-DDAD-4198-BC05-853E6F9A5677}" destId="{3AFF6F33-FA78-45DA-AAD3-958E1361CA07}" srcOrd="0" destOrd="0" parTransId="{5EB20056-9041-43BA-96C2-F5A5D5591287}" sibTransId="{2EB02E65-955D-465D-9C87-7F6B3E645DA9}"/>
    <dgm:cxn modelId="{B59A3D9A-0913-4DF7-BEA1-8CD5B2E78365}" type="presOf" srcId="{3E67DF16-5BC2-411D-845B-EF0D9E07D13E}" destId="{6FCA286E-0889-4CB0-BC77-651A8A6133DA}" srcOrd="0" destOrd="0" presId="urn:microsoft.com/office/officeart/2005/8/layout/chevron2"/>
    <dgm:cxn modelId="{191E21C8-EA00-463F-8DD8-9FF6B7AE6606}" type="presOf" srcId="{4B585749-516D-4BD7-8D58-9F215D7E43AF}" destId="{0B1787FF-E0EB-49E3-AC73-E452C48C96DB}" srcOrd="0" destOrd="0" presId="urn:microsoft.com/office/officeart/2005/8/layout/chevron2"/>
    <dgm:cxn modelId="{309BCF8F-046D-4564-99A1-6DA22315315D}" srcId="{BCE8A8EB-CF67-4951-A278-04A0914FD2C1}" destId="{6C7E1160-1080-4EDD-8903-FE499147F109}" srcOrd="0" destOrd="0" parTransId="{C41664E2-F85F-4A49-A582-F8AC98E9DF5B}" sibTransId="{32596B54-8456-44C7-BAC9-237AF40992D0}"/>
    <dgm:cxn modelId="{96942C88-5E16-4E9E-9EF9-36540EECBAEC}" type="presParOf" srcId="{6FCA286E-0889-4CB0-BC77-651A8A6133DA}" destId="{61B2702B-55BB-4166-B068-41842F35DCCC}" srcOrd="0" destOrd="0" presId="urn:microsoft.com/office/officeart/2005/8/layout/chevron2"/>
    <dgm:cxn modelId="{E81D234C-FC4C-4ABA-A3B6-F03C85052D78}" type="presParOf" srcId="{61B2702B-55BB-4166-B068-41842F35DCCC}" destId="{E4D20004-EF17-4B84-9CB3-7677EBB93B0A}" srcOrd="0" destOrd="0" presId="urn:microsoft.com/office/officeart/2005/8/layout/chevron2"/>
    <dgm:cxn modelId="{566CA3E8-BFB2-49A8-B82E-8DDE69414498}" type="presParOf" srcId="{61B2702B-55BB-4166-B068-41842F35DCCC}" destId="{DD9AB281-2A0B-4BF4-9E9F-BEF70C42C967}" srcOrd="1" destOrd="0" presId="urn:microsoft.com/office/officeart/2005/8/layout/chevron2"/>
    <dgm:cxn modelId="{AA6C534C-0C10-4FB1-B471-D8493FDDDF55}" type="presParOf" srcId="{6FCA286E-0889-4CB0-BC77-651A8A6133DA}" destId="{F1EDC5F4-CC5C-4978-85E7-C2E5B5C478C7}" srcOrd="1" destOrd="0" presId="urn:microsoft.com/office/officeart/2005/8/layout/chevron2"/>
    <dgm:cxn modelId="{26078554-4F2A-4FA3-94F3-BE0B55F9D416}" type="presParOf" srcId="{6FCA286E-0889-4CB0-BC77-651A8A6133DA}" destId="{2E352391-DCE4-4A1D-B3E1-95A7F08FC927}" srcOrd="2" destOrd="0" presId="urn:microsoft.com/office/officeart/2005/8/layout/chevron2"/>
    <dgm:cxn modelId="{E2C5CA6C-3CCC-4AD6-A62E-C06AD5733A96}" type="presParOf" srcId="{2E352391-DCE4-4A1D-B3E1-95A7F08FC927}" destId="{9FFAFB91-D7E1-4637-BE71-6E97FD907444}" srcOrd="0" destOrd="0" presId="urn:microsoft.com/office/officeart/2005/8/layout/chevron2"/>
    <dgm:cxn modelId="{86AA0BFE-61F1-4032-8F99-BB5F3F810989}" type="presParOf" srcId="{2E352391-DCE4-4A1D-B3E1-95A7F08FC927}" destId="{783F1206-6A28-4B5A-9500-72FB91CD8B03}" srcOrd="1" destOrd="0" presId="urn:microsoft.com/office/officeart/2005/8/layout/chevron2"/>
    <dgm:cxn modelId="{DE6EDFD5-6BD4-416C-9EAB-6A30D7FF4E75}" type="presParOf" srcId="{6FCA286E-0889-4CB0-BC77-651A8A6133DA}" destId="{33599A5A-25BA-4DB3-A13D-A333222F9CDD}" srcOrd="3" destOrd="0" presId="urn:microsoft.com/office/officeart/2005/8/layout/chevron2"/>
    <dgm:cxn modelId="{A39C2BD7-D136-43D5-8B70-EC5A76FC7976}" type="presParOf" srcId="{6FCA286E-0889-4CB0-BC77-651A8A6133DA}" destId="{9519B9DC-8EB7-40B0-883B-00B6AC3A3C90}" srcOrd="4" destOrd="0" presId="urn:microsoft.com/office/officeart/2005/8/layout/chevron2"/>
    <dgm:cxn modelId="{DF96FF4A-4CB3-45A1-99F1-32FEB419DA07}" type="presParOf" srcId="{9519B9DC-8EB7-40B0-883B-00B6AC3A3C90}" destId="{0B1787FF-E0EB-49E3-AC73-E452C48C96DB}" srcOrd="0" destOrd="0" presId="urn:microsoft.com/office/officeart/2005/8/layout/chevron2"/>
    <dgm:cxn modelId="{96D8A62A-2F10-48F2-8295-069B4E6D77F7}" type="presParOf" srcId="{9519B9DC-8EB7-40B0-883B-00B6AC3A3C90}" destId="{18F23AA3-7607-4349-96EB-F131DBBFEFD4}" srcOrd="1" destOrd="0" presId="urn:microsoft.com/office/officeart/2005/8/layout/chevron2"/>
    <dgm:cxn modelId="{3516A1C8-AADC-4834-B7B6-4021E9091E98}" type="presParOf" srcId="{6FCA286E-0889-4CB0-BC77-651A8A6133DA}" destId="{2A24AE60-1828-4F00-92AA-E351CB7FDB21}" srcOrd="5" destOrd="0" presId="urn:microsoft.com/office/officeart/2005/8/layout/chevron2"/>
    <dgm:cxn modelId="{605B8A9D-9146-49E3-91FD-5F5AB4213EF8}" type="presParOf" srcId="{6FCA286E-0889-4CB0-BC77-651A8A6133DA}" destId="{40733D8D-C79A-4E14-8C4F-98BFB553BBCB}" srcOrd="6" destOrd="0" presId="urn:microsoft.com/office/officeart/2005/8/layout/chevron2"/>
    <dgm:cxn modelId="{27D38FAB-E471-45A9-BDA3-DF934BF25761}" type="presParOf" srcId="{40733D8D-C79A-4E14-8C4F-98BFB553BBCB}" destId="{C6F69239-6686-4F70-BC01-697F15E3E38A}" srcOrd="0" destOrd="0" presId="urn:microsoft.com/office/officeart/2005/8/layout/chevron2"/>
    <dgm:cxn modelId="{F99445E3-7986-4375-8072-82ACD0B787DF}" type="presParOf" srcId="{40733D8D-C79A-4E14-8C4F-98BFB553BBCB}" destId="{B5829E53-885B-4911-A3C4-3A79A25F1936}" srcOrd="1" destOrd="0" presId="urn:microsoft.com/office/officeart/2005/8/layout/chevron2"/>
    <dgm:cxn modelId="{2F249865-848E-47E0-B68C-04C741497BDA}" type="presParOf" srcId="{6FCA286E-0889-4CB0-BC77-651A8A6133DA}" destId="{5769526F-94D9-41CA-8FB4-FEAB6D1024D8}" srcOrd="7" destOrd="0" presId="urn:microsoft.com/office/officeart/2005/8/layout/chevron2"/>
    <dgm:cxn modelId="{D184139A-C2CA-4714-B878-31F969A27632}" type="presParOf" srcId="{6FCA286E-0889-4CB0-BC77-651A8A6133DA}" destId="{836E7C40-739F-4922-9C03-49A45BC7D716}" srcOrd="8" destOrd="0" presId="urn:microsoft.com/office/officeart/2005/8/layout/chevron2"/>
    <dgm:cxn modelId="{21162C7C-6938-4EF3-BE3E-02E9C2CB7C16}" type="presParOf" srcId="{836E7C40-739F-4922-9C03-49A45BC7D716}" destId="{B5533AB7-C53B-4242-8EEE-D313F94BEB1A}" srcOrd="0" destOrd="0" presId="urn:microsoft.com/office/officeart/2005/8/layout/chevron2"/>
    <dgm:cxn modelId="{DBCCFDD0-D8A8-439F-97AA-F64833FB80F8}" type="presParOf" srcId="{836E7C40-739F-4922-9C03-49A45BC7D716}" destId="{5E73D7A5-E6E5-4681-B932-208CDF0E73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BC17B2-645C-4902-82D3-1FC005081E1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32D80-2A1F-45F8-964A-4017FD0C656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Игровая компетентность педагога ДОО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E125D6-BA37-46BC-B63E-6C02257EE2DC}" type="parTrans" cxnId="{D282B4D0-63C2-41D0-B7E7-4818D995735C}">
      <dgm:prSet/>
      <dgm:spPr/>
      <dgm:t>
        <a:bodyPr/>
        <a:lstStyle/>
        <a:p>
          <a:endParaRPr lang="ru-RU"/>
        </a:p>
      </dgm:t>
    </dgm:pt>
    <dgm:pt modelId="{24F4DB88-4901-4EE5-8173-1CA2093C2166}" type="sibTrans" cxnId="{D282B4D0-63C2-41D0-B7E7-4818D995735C}">
      <dgm:prSet/>
      <dgm:spPr/>
      <dgm:t>
        <a:bodyPr/>
        <a:lstStyle/>
        <a:p>
          <a:endParaRPr lang="ru-RU"/>
        </a:p>
      </dgm:t>
    </dgm:pt>
    <dgm:pt modelId="{2DDD423B-7AC9-4AA9-ADE7-7E954B7912E4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Мотивационный компонент – мотивация к педагогической деятельности и к развитию игровой деятельности у дошкольников, основанную на искренней заинтересованности педагога в гармоничном интеллектуальном и личностном развитии дошкольников через тренинги личностного роста.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A74B88-6758-422A-8F8B-E632CB5171E8}" type="parTrans" cxnId="{1366B66F-4332-4AC9-B2C6-C9A2E1DE8877}">
      <dgm:prSet/>
      <dgm:spPr/>
      <dgm:t>
        <a:bodyPr/>
        <a:lstStyle/>
        <a:p>
          <a:endParaRPr lang="ru-RU"/>
        </a:p>
      </dgm:t>
    </dgm:pt>
    <dgm:pt modelId="{047C3A5A-D48B-4DDF-BA59-CB765D50317D}" type="sibTrans" cxnId="{1366B66F-4332-4AC9-B2C6-C9A2E1DE8877}">
      <dgm:prSet/>
      <dgm:spPr/>
      <dgm:t>
        <a:bodyPr/>
        <a:lstStyle/>
        <a:p>
          <a:endParaRPr lang="ru-RU"/>
        </a:p>
      </dgm:t>
    </dgm:pt>
    <dgm:pt modelId="{6755A1D1-C3E8-4BF4-AF46-BD06977470E5}">
      <dgm:prSet phldrT="[Текст]" custT="1"/>
      <dgm:spPr/>
      <dgm:t>
        <a:bodyPr/>
        <a:lstStyle/>
        <a:p>
          <a:endParaRPr lang="ru-RU" sz="17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7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Когнитивный компонент – знание психологических особенностей детей дошкольного возраста, роли игры в развитии ребенка, различных видов игр, этапов и уровней развития игры в дошкольном детстве, специфики организации РППС, а также технологий, применяющихся в работе с воспитанниками ДОО для развития игры через самообразование, курсы повышения квалификации 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т.д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0B5BE23-35A2-420F-9953-B56709C38C7B}" type="parTrans" cxnId="{9137568C-0B42-448E-AE86-E19B067C8303}">
      <dgm:prSet/>
      <dgm:spPr/>
      <dgm:t>
        <a:bodyPr/>
        <a:lstStyle/>
        <a:p>
          <a:endParaRPr lang="ru-RU"/>
        </a:p>
      </dgm:t>
    </dgm:pt>
    <dgm:pt modelId="{6D842874-D1AE-48CC-8B2B-F52818544DB4}" type="sibTrans" cxnId="{9137568C-0B42-448E-AE86-E19B067C8303}">
      <dgm:prSet/>
      <dgm:spPr/>
      <dgm:t>
        <a:bodyPr/>
        <a:lstStyle/>
        <a:p>
          <a:endParaRPr lang="ru-RU"/>
        </a:p>
      </dgm:t>
    </dgm:pt>
    <dgm:pt modelId="{D6785539-1211-4DC6-833B-5CB3FFDCCCF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Поведенческий компонент – умение диагностировать этап, уровень развития игры  дошкольников и учитывать данную информацию в процессе организации игр; умение на равных с ребенком входить в игровую роль; признание ребенка в качестве субъекта игры; умение оперировать предметами – заместителями; умение «на ходу» придумывать игровые действия и варианты развития сюжета игры через семинары-практикумы, тренинги и т.д.</a:t>
          </a:r>
        </a:p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745C06-E6D1-402A-AF61-C7A43DE2F0E4}" type="parTrans" cxnId="{5E776635-5E99-4C6D-8B25-457BABFD4AB3}">
      <dgm:prSet/>
      <dgm:spPr/>
      <dgm:t>
        <a:bodyPr/>
        <a:lstStyle/>
        <a:p>
          <a:endParaRPr lang="ru-RU"/>
        </a:p>
      </dgm:t>
    </dgm:pt>
    <dgm:pt modelId="{915611AC-24E8-4CF5-9A06-A67FAAC5D144}" type="sibTrans" cxnId="{5E776635-5E99-4C6D-8B25-457BABFD4AB3}">
      <dgm:prSet/>
      <dgm:spPr/>
      <dgm:t>
        <a:bodyPr/>
        <a:lstStyle/>
        <a:p>
          <a:endParaRPr lang="ru-RU"/>
        </a:p>
      </dgm:t>
    </dgm:pt>
    <dgm:pt modelId="{BB3B3F15-EE2B-4D84-B5DE-D73AFDB86FA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Аффективный (эмоциональный) компонент проявляется в переживании позитивных эмоций в процессе подготовки, организации и проведения игры с детьми через психологические консультации.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113313-D79B-4CBD-AD75-7DF27DE50AC3}" type="parTrans" cxnId="{D09E4A80-7404-4EC6-BB4D-5C42418E30F0}">
      <dgm:prSet/>
      <dgm:spPr/>
      <dgm:t>
        <a:bodyPr/>
        <a:lstStyle/>
        <a:p>
          <a:endParaRPr lang="ru-RU"/>
        </a:p>
      </dgm:t>
    </dgm:pt>
    <dgm:pt modelId="{2AEBC85E-9516-43C6-B7BC-15134117BB7F}" type="sibTrans" cxnId="{D09E4A80-7404-4EC6-BB4D-5C42418E30F0}">
      <dgm:prSet/>
      <dgm:spPr/>
      <dgm:t>
        <a:bodyPr/>
        <a:lstStyle/>
        <a:p>
          <a:endParaRPr lang="ru-RU"/>
        </a:p>
      </dgm:t>
    </dgm:pt>
    <dgm:pt modelId="{928BCA61-5102-499B-B8C6-B4C5DA284900}" type="pres">
      <dgm:prSet presAssocID="{58BC17B2-645C-4902-82D3-1FC005081E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64C66-A73D-4A5F-8362-8D603907DFFD}" type="pres">
      <dgm:prSet presAssocID="{58BC17B2-645C-4902-82D3-1FC005081E1B}" presName="matrix" presStyleCnt="0"/>
      <dgm:spPr/>
    </dgm:pt>
    <dgm:pt modelId="{73ADA610-B045-4731-8CFC-7B358F57CB82}" type="pres">
      <dgm:prSet presAssocID="{58BC17B2-645C-4902-82D3-1FC005081E1B}" presName="tile1" presStyleLbl="node1" presStyleIdx="0" presStyleCnt="4" custScaleX="103172" custLinFactNeighborX="31" custLinFactNeighborY="0"/>
      <dgm:spPr/>
      <dgm:t>
        <a:bodyPr/>
        <a:lstStyle/>
        <a:p>
          <a:endParaRPr lang="ru-RU"/>
        </a:p>
      </dgm:t>
    </dgm:pt>
    <dgm:pt modelId="{9CC9DD92-DECE-43C7-A1BD-DC4474258E3C}" type="pres">
      <dgm:prSet presAssocID="{58BC17B2-645C-4902-82D3-1FC005081E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D97F7-FDCE-4CD5-B300-2614259D7E6C}" type="pres">
      <dgm:prSet presAssocID="{58BC17B2-645C-4902-82D3-1FC005081E1B}" presName="tile2" presStyleLbl="node1" presStyleIdx="1" presStyleCnt="4"/>
      <dgm:spPr/>
      <dgm:t>
        <a:bodyPr/>
        <a:lstStyle/>
        <a:p>
          <a:endParaRPr lang="ru-RU"/>
        </a:p>
      </dgm:t>
    </dgm:pt>
    <dgm:pt modelId="{1F3CA1D4-E0D1-4E71-B3F3-BC46257B88E5}" type="pres">
      <dgm:prSet presAssocID="{58BC17B2-645C-4902-82D3-1FC005081E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C1184-7942-4ABC-B981-F1612F9B23B3}" type="pres">
      <dgm:prSet presAssocID="{58BC17B2-645C-4902-82D3-1FC005081E1B}" presName="tile3" presStyleLbl="node1" presStyleIdx="2" presStyleCnt="4" custScaleX="106219"/>
      <dgm:spPr/>
      <dgm:t>
        <a:bodyPr/>
        <a:lstStyle/>
        <a:p>
          <a:endParaRPr lang="ru-RU"/>
        </a:p>
      </dgm:t>
    </dgm:pt>
    <dgm:pt modelId="{EE30AC92-79EC-4EAC-80B1-5158242236D8}" type="pres">
      <dgm:prSet presAssocID="{58BC17B2-645C-4902-82D3-1FC005081E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47B5C-2FF3-4024-902C-E1EBF5E0022D}" type="pres">
      <dgm:prSet presAssocID="{58BC17B2-645C-4902-82D3-1FC005081E1B}" presName="tile4" presStyleLbl="node1" presStyleIdx="3" presStyleCnt="4"/>
      <dgm:spPr/>
      <dgm:t>
        <a:bodyPr/>
        <a:lstStyle/>
        <a:p>
          <a:endParaRPr lang="ru-RU"/>
        </a:p>
      </dgm:t>
    </dgm:pt>
    <dgm:pt modelId="{15F467D0-BD54-462A-B6A3-03295ECF7131}" type="pres">
      <dgm:prSet presAssocID="{58BC17B2-645C-4902-82D3-1FC005081E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35BE8-FFC9-4A5C-92C2-F5CC06B21930}" type="pres">
      <dgm:prSet presAssocID="{58BC17B2-645C-4902-82D3-1FC005081E1B}" presName="centerTile" presStyleLbl="fgShp" presStyleIdx="0" presStyleCnt="1" custScaleX="172278" custScaleY="49654" custLinFactNeighborX="-3861" custLinFactNeighborY="21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574AC-309D-46D4-8A3F-9982A615D8A7}" type="presOf" srcId="{6755A1D1-C3E8-4BF4-AF46-BD06977470E5}" destId="{39CD97F7-FDCE-4CD5-B300-2614259D7E6C}" srcOrd="0" destOrd="0" presId="urn:microsoft.com/office/officeart/2005/8/layout/matrix1"/>
    <dgm:cxn modelId="{9137568C-0B42-448E-AE86-E19B067C8303}" srcId="{0BD32D80-2A1F-45F8-964A-4017FD0C6569}" destId="{6755A1D1-C3E8-4BF4-AF46-BD06977470E5}" srcOrd="1" destOrd="0" parTransId="{20B5BE23-35A2-420F-9953-B56709C38C7B}" sibTransId="{6D842874-D1AE-48CC-8B2B-F52818544DB4}"/>
    <dgm:cxn modelId="{9A6232F2-0085-4A36-BDE4-46AC632BABFD}" type="presOf" srcId="{6755A1D1-C3E8-4BF4-AF46-BD06977470E5}" destId="{1F3CA1D4-E0D1-4E71-B3F3-BC46257B88E5}" srcOrd="1" destOrd="0" presId="urn:microsoft.com/office/officeart/2005/8/layout/matrix1"/>
    <dgm:cxn modelId="{C8DB50D5-948C-45D0-B364-C4DA29F366BF}" type="presOf" srcId="{BB3B3F15-EE2B-4D84-B5DE-D73AFDB86FAB}" destId="{CE747B5C-2FF3-4024-902C-E1EBF5E0022D}" srcOrd="0" destOrd="0" presId="urn:microsoft.com/office/officeart/2005/8/layout/matrix1"/>
    <dgm:cxn modelId="{D09E4A80-7404-4EC6-BB4D-5C42418E30F0}" srcId="{0BD32D80-2A1F-45F8-964A-4017FD0C6569}" destId="{BB3B3F15-EE2B-4D84-B5DE-D73AFDB86FAB}" srcOrd="3" destOrd="0" parTransId="{8A113313-D79B-4CBD-AD75-7DF27DE50AC3}" sibTransId="{2AEBC85E-9516-43C6-B7BC-15134117BB7F}"/>
    <dgm:cxn modelId="{3FFCF962-2302-4C49-9551-844B1AA3446F}" type="presOf" srcId="{2DDD423B-7AC9-4AA9-ADE7-7E954B7912E4}" destId="{73ADA610-B045-4731-8CFC-7B358F57CB82}" srcOrd="0" destOrd="0" presId="urn:microsoft.com/office/officeart/2005/8/layout/matrix1"/>
    <dgm:cxn modelId="{277BC9EC-2F75-4057-BBA6-F60365EBB7A6}" type="presOf" srcId="{D6785539-1211-4DC6-833B-5CB3FFDCCCF7}" destId="{480C1184-7942-4ABC-B981-F1612F9B23B3}" srcOrd="0" destOrd="0" presId="urn:microsoft.com/office/officeart/2005/8/layout/matrix1"/>
    <dgm:cxn modelId="{17C4D4D1-920B-4723-A1EA-BD9C073F91E1}" type="presOf" srcId="{58BC17B2-645C-4902-82D3-1FC005081E1B}" destId="{928BCA61-5102-499B-B8C6-B4C5DA284900}" srcOrd="0" destOrd="0" presId="urn:microsoft.com/office/officeart/2005/8/layout/matrix1"/>
    <dgm:cxn modelId="{5E776635-5E99-4C6D-8B25-457BABFD4AB3}" srcId="{0BD32D80-2A1F-45F8-964A-4017FD0C6569}" destId="{D6785539-1211-4DC6-833B-5CB3FFDCCCF7}" srcOrd="2" destOrd="0" parTransId="{8A745C06-E6D1-402A-AF61-C7A43DE2F0E4}" sibTransId="{915611AC-24E8-4CF5-9A06-A67FAAC5D144}"/>
    <dgm:cxn modelId="{BB41366A-FEBC-4DDE-937E-A7E5F0251BCA}" type="presOf" srcId="{D6785539-1211-4DC6-833B-5CB3FFDCCCF7}" destId="{EE30AC92-79EC-4EAC-80B1-5158242236D8}" srcOrd="1" destOrd="0" presId="urn:microsoft.com/office/officeart/2005/8/layout/matrix1"/>
    <dgm:cxn modelId="{2D077F96-6B6F-4C3F-8388-27EE2684D409}" type="presOf" srcId="{BB3B3F15-EE2B-4D84-B5DE-D73AFDB86FAB}" destId="{15F467D0-BD54-462A-B6A3-03295ECF7131}" srcOrd="1" destOrd="0" presId="urn:microsoft.com/office/officeart/2005/8/layout/matrix1"/>
    <dgm:cxn modelId="{43B0673E-E167-4159-AB0C-7EEEEEEC27ED}" type="presOf" srcId="{0BD32D80-2A1F-45F8-964A-4017FD0C6569}" destId="{AAC35BE8-FFC9-4A5C-92C2-F5CC06B21930}" srcOrd="0" destOrd="0" presId="urn:microsoft.com/office/officeart/2005/8/layout/matrix1"/>
    <dgm:cxn modelId="{0FA8B036-6BF8-4A7F-B7F8-E35CF40A3301}" type="presOf" srcId="{2DDD423B-7AC9-4AA9-ADE7-7E954B7912E4}" destId="{9CC9DD92-DECE-43C7-A1BD-DC4474258E3C}" srcOrd="1" destOrd="0" presId="urn:microsoft.com/office/officeart/2005/8/layout/matrix1"/>
    <dgm:cxn modelId="{1366B66F-4332-4AC9-B2C6-C9A2E1DE8877}" srcId="{0BD32D80-2A1F-45F8-964A-4017FD0C6569}" destId="{2DDD423B-7AC9-4AA9-ADE7-7E954B7912E4}" srcOrd="0" destOrd="0" parTransId="{69A74B88-6758-422A-8F8B-E632CB5171E8}" sibTransId="{047C3A5A-D48B-4DDF-BA59-CB765D50317D}"/>
    <dgm:cxn modelId="{D282B4D0-63C2-41D0-B7E7-4818D995735C}" srcId="{58BC17B2-645C-4902-82D3-1FC005081E1B}" destId="{0BD32D80-2A1F-45F8-964A-4017FD0C6569}" srcOrd="0" destOrd="0" parTransId="{ABE125D6-BA37-46BC-B63E-6C02257EE2DC}" sibTransId="{24F4DB88-4901-4EE5-8173-1CA2093C2166}"/>
    <dgm:cxn modelId="{FA4C985D-380F-487D-9203-55C3170A2FF3}" type="presParOf" srcId="{928BCA61-5102-499B-B8C6-B4C5DA284900}" destId="{BF264C66-A73D-4A5F-8362-8D603907DFFD}" srcOrd="0" destOrd="0" presId="urn:microsoft.com/office/officeart/2005/8/layout/matrix1"/>
    <dgm:cxn modelId="{C44FB6E6-53E5-48B8-88CE-068F2390D712}" type="presParOf" srcId="{BF264C66-A73D-4A5F-8362-8D603907DFFD}" destId="{73ADA610-B045-4731-8CFC-7B358F57CB82}" srcOrd="0" destOrd="0" presId="urn:microsoft.com/office/officeart/2005/8/layout/matrix1"/>
    <dgm:cxn modelId="{AC04C121-F556-43FE-81C4-629301B18ECA}" type="presParOf" srcId="{BF264C66-A73D-4A5F-8362-8D603907DFFD}" destId="{9CC9DD92-DECE-43C7-A1BD-DC4474258E3C}" srcOrd="1" destOrd="0" presId="urn:microsoft.com/office/officeart/2005/8/layout/matrix1"/>
    <dgm:cxn modelId="{4742836C-78AD-4C23-9A18-7513B2FF642F}" type="presParOf" srcId="{BF264C66-A73D-4A5F-8362-8D603907DFFD}" destId="{39CD97F7-FDCE-4CD5-B300-2614259D7E6C}" srcOrd="2" destOrd="0" presId="urn:microsoft.com/office/officeart/2005/8/layout/matrix1"/>
    <dgm:cxn modelId="{4A2D5D88-FDF8-49C4-B2C3-A28486EBD68D}" type="presParOf" srcId="{BF264C66-A73D-4A5F-8362-8D603907DFFD}" destId="{1F3CA1D4-E0D1-4E71-B3F3-BC46257B88E5}" srcOrd="3" destOrd="0" presId="urn:microsoft.com/office/officeart/2005/8/layout/matrix1"/>
    <dgm:cxn modelId="{22A77B19-1F6E-4B53-9F33-849F033A4195}" type="presParOf" srcId="{BF264C66-A73D-4A5F-8362-8D603907DFFD}" destId="{480C1184-7942-4ABC-B981-F1612F9B23B3}" srcOrd="4" destOrd="0" presId="urn:microsoft.com/office/officeart/2005/8/layout/matrix1"/>
    <dgm:cxn modelId="{A9667DD2-71BD-447E-9D44-33C7A332EC43}" type="presParOf" srcId="{BF264C66-A73D-4A5F-8362-8D603907DFFD}" destId="{EE30AC92-79EC-4EAC-80B1-5158242236D8}" srcOrd="5" destOrd="0" presId="urn:microsoft.com/office/officeart/2005/8/layout/matrix1"/>
    <dgm:cxn modelId="{82C0D8E0-5881-424A-92D3-E0087ABCEA3F}" type="presParOf" srcId="{BF264C66-A73D-4A5F-8362-8D603907DFFD}" destId="{CE747B5C-2FF3-4024-902C-E1EBF5E0022D}" srcOrd="6" destOrd="0" presId="urn:microsoft.com/office/officeart/2005/8/layout/matrix1"/>
    <dgm:cxn modelId="{E17CFF4B-4104-4751-8330-12F305331AB5}" type="presParOf" srcId="{BF264C66-A73D-4A5F-8362-8D603907DFFD}" destId="{15F467D0-BD54-462A-B6A3-03295ECF7131}" srcOrd="7" destOrd="0" presId="urn:microsoft.com/office/officeart/2005/8/layout/matrix1"/>
    <dgm:cxn modelId="{6581A7CC-EA8F-4F64-B6A2-CCA06AEFD1D5}" type="presParOf" srcId="{928BCA61-5102-499B-B8C6-B4C5DA284900}" destId="{AAC35BE8-FFC9-4A5C-92C2-F5CC06B219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70B9A3-5A8D-4338-B619-C552CEB5D257}">
      <dsp:nvSpPr>
        <dsp:cNvPr id="0" name=""/>
        <dsp:cNvSpPr/>
      </dsp:nvSpPr>
      <dsp:spPr>
        <a:xfrm>
          <a:off x="281" y="1440518"/>
          <a:ext cx="3596953" cy="187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ЗУНовская парадигма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" y="1440518"/>
        <a:ext cx="3596953" cy="1871490"/>
      </dsp:txXfrm>
    </dsp:sp>
    <dsp:sp modelId="{32FFA8FD-810A-4C85-A7B7-4BDBFAF82D68}">
      <dsp:nvSpPr>
        <dsp:cNvPr id="0" name=""/>
        <dsp:cNvSpPr/>
      </dsp:nvSpPr>
      <dsp:spPr>
        <a:xfrm>
          <a:off x="3895787" y="2006059"/>
          <a:ext cx="632930" cy="74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895787" y="2006059"/>
        <a:ext cx="632930" cy="740408"/>
      </dsp:txXfrm>
    </dsp:sp>
    <dsp:sp modelId="{009A566C-C390-48AF-9DF7-E5A9676F4546}">
      <dsp:nvSpPr>
        <dsp:cNvPr id="0" name=""/>
        <dsp:cNvSpPr/>
      </dsp:nvSpPr>
      <dsp:spPr>
        <a:xfrm>
          <a:off x="4791442" y="1485713"/>
          <a:ext cx="3993251" cy="1781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Личностно ориентированная, культурологическая парадигма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1442" y="1485713"/>
        <a:ext cx="3993251" cy="17811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53EFA-D20B-476A-A85D-36D17BC81051}">
      <dsp:nvSpPr>
        <dsp:cNvPr id="0" name=""/>
        <dsp:cNvSpPr/>
      </dsp:nvSpPr>
      <dsp:spPr>
        <a:xfrm>
          <a:off x="7" y="0"/>
          <a:ext cx="7488816" cy="1008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Присвоение ребенком </a:t>
          </a: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содержание культурного опыта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сложившихся в обществе форм и способов деятельности.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" y="0"/>
        <a:ext cx="7488816" cy="1008898"/>
      </dsp:txXfrm>
    </dsp:sp>
    <dsp:sp modelId="{A89ACD27-A403-4AB9-87EE-EFA900833F65}">
      <dsp:nvSpPr>
        <dsp:cNvPr id="0" name=""/>
        <dsp:cNvSpPr/>
      </dsp:nvSpPr>
      <dsp:spPr>
        <a:xfrm>
          <a:off x="7" y="1080113"/>
          <a:ext cx="7474683" cy="799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Приемов и форм культурного поведения.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" y="1080113"/>
        <a:ext cx="7474683" cy="799686"/>
      </dsp:txXfrm>
    </dsp:sp>
    <dsp:sp modelId="{C5BC5DC5-D924-4312-AD09-9716F880E67E}">
      <dsp:nvSpPr>
        <dsp:cNvPr id="0" name=""/>
        <dsp:cNvSpPr/>
      </dsp:nvSpPr>
      <dsp:spPr>
        <a:xfrm>
          <a:off x="7" y="1944208"/>
          <a:ext cx="7460589" cy="822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Культурных способов мышления.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" y="1944208"/>
        <a:ext cx="7460589" cy="822422"/>
      </dsp:txXfrm>
    </dsp:sp>
    <dsp:sp modelId="{A0904E88-83B1-4B56-87EF-83A2D7B5546E}">
      <dsp:nvSpPr>
        <dsp:cNvPr id="0" name=""/>
        <dsp:cNvSpPr/>
      </dsp:nvSpPr>
      <dsp:spPr>
        <a:xfrm>
          <a:off x="7" y="2808319"/>
          <a:ext cx="7460589" cy="822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Овладение ребенком собственным поведением (произвольность).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" y="2808319"/>
        <a:ext cx="7460589" cy="8224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D8BF3-B610-41FD-ABED-A778C7FD538F}">
      <dsp:nvSpPr>
        <dsp:cNvPr id="0" name=""/>
        <dsp:cNvSpPr/>
      </dsp:nvSpPr>
      <dsp:spPr>
        <a:xfrm>
          <a:off x="2183915" y="375822"/>
          <a:ext cx="3438456" cy="171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Культурная практика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83915" y="375822"/>
        <a:ext cx="3438456" cy="1716306"/>
      </dsp:txXfrm>
    </dsp:sp>
    <dsp:sp modelId="{9E448CAF-A56E-4B69-BF43-BAFBF7224DED}">
      <dsp:nvSpPr>
        <dsp:cNvPr id="0" name=""/>
        <dsp:cNvSpPr/>
      </dsp:nvSpPr>
      <dsp:spPr>
        <a:xfrm>
          <a:off x="0" y="2951144"/>
          <a:ext cx="3500959" cy="2105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Взаимодействие ребенка со взрослыми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51144"/>
        <a:ext cx="3500959" cy="2105191"/>
      </dsp:txXfrm>
    </dsp:sp>
    <dsp:sp modelId="{A1A2AE3C-BD40-4949-B14A-53555068FD67}">
      <dsp:nvSpPr>
        <dsp:cNvPr id="0" name=""/>
        <dsp:cNvSpPr/>
      </dsp:nvSpPr>
      <dsp:spPr>
        <a:xfrm>
          <a:off x="3684240" y="2904989"/>
          <a:ext cx="3558319" cy="215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Постоянно расширяющиеся самостоятельные действия ребенка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4240" y="2904989"/>
        <a:ext cx="3558319" cy="21513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F2B3-4031-4DB6-97C9-C9F2D6358B5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25DE-60C9-46ED-BBE3-1828BA329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2068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№2»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06084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E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Психолого-педагогические условия развития игры </a:t>
            </a:r>
            <a:r>
              <a:rPr lang="ru-RU" sz="3200" i="1" dirty="0" smtClean="0">
                <a:solidFill>
                  <a:srgbClr val="0E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культурной практики дошкольного детства</a:t>
            </a:r>
            <a:endParaRPr lang="ru-RU" sz="3200" i="1" dirty="0">
              <a:solidFill>
                <a:srgbClr val="0E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4653136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средней группы № 2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Муравьишки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О.В.Дементьева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Губаха, 2016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79512" y="188640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НО…</a:t>
            </a:r>
            <a:endParaRPr lang="ru-RU" b="1" i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160DD-BFD0-4630-911B-FEA9891F3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17160DD-BFD0-4630-911B-FEA9891F3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54ABF-F360-4F1B-86E5-54E27A7D2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F954ABF-F360-4F1B-86E5-54E27A7D2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D95DBC-10CB-421A-8F0F-4BECF113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AD95DBC-10CB-421A-8F0F-4BECF1132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E2E27-0424-4FCB-A00D-2F4E53BE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A7E2E27-0424-4FCB-A00D-2F4E53BE8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466B93-EDBF-4E37-A27A-80E6B30A1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C466B93-EDBF-4E37-A27A-80E6B30A1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xn----7sbb4are7ai2j.xn--p1ai/images/0_ab62f_c7a54245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203848" cy="3203848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131840" y="191683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131840" y="3271336"/>
            <a:ext cx="1440160" cy="13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9712" y="188640"/>
            <a:ext cx="6048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перехода игры как культурной практики с уровня организуемой взрослым на уровень инициируемой ребенком.</a:t>
            </a:r>
            <a:endParaRPr lang="ru-RU" sz="2600" dirty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492896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находится на высоком уровне развития и осуществляется без критики и ожиданий взрослого.</a:t>
            </a:r>
            <a:endParaRPr lang="ru-RU" sz="2600" dirty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3419872" y="2420888"/>
            <a:ext cx="720080" cy="720080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3347864" y="4581128"/>
            <a:ext cx="3816424" cy="720080"/>
          </a:xfrm>
          <a:prstGeom prst="math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5157192"/>
            <a:ext cx="4608512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Личностное и интеллектуальное ребенка в игровой деятельности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  <p:bldP spid="17" grpId="1" animBg="1"/>
      <p:bldP spid="18" grpId="1" animBg="1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188640"/>
            <a:ext cx="66967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188640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91680" y="83671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24328" y="83671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1556792"/>
            <a:ext cx="28083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образовательного процесса с учетом зоны ближайшего развития (творческой самостоятельности) каждого дошкольника.</a:t>
            </a:r>
          </a:p>
          <a:p>
            <a:pPr algn="ctr"/>
            <a:endParaRPr lang="ru-RU" sz="2600" dirty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99992" y="836712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1800" y="393305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Игровая компетентность педагога.</a:t>
            </a:r>
            <a:endParaRPr lang="ru-RU" sz="3200" dirty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162880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Развитость игровой компетенции родителей</a:t>
            </a: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1115616" y="6569968"/>
            <a:ext cx="648072" cy="288032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4139952" y="6569968"/>
            <a:ext cx="648072" cy="288032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331640" y="620688"/>
          <a:ext cx="76328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Уровни зоны творческой самостоятельности</a:t>
            </a:r>
            <a:endParaRPr lang="ru-RU" sz="2800" dirty="0">
              <a:solidFill>
                <a:srgbClr val="E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8" action="ppaction://hlinksldjump" highlightClick="1"/>
          </p:cNvPr>
          <p:cNvSpPr/>
          <p:nvPr/>
        </p:nvSpPr>
        <p:spPr>
          <a:xfrm>
            <a:off x="8100392" y="6597352"/>
            <a:ext cx="648072" cy="260648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D20004-EF17-4B84-9CB3-7677EBB93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E4D20004-EF17-4B84-9CB3-7677EBB93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4D20004-EF17-4B84-9CB3-7677EBB93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9AB281-2A0B-4BF4-9E9F-BEF70C4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DD9AB281-2A0B-4BF4-9E9F-BEF70C4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D9AB281-2A0B-4BF4-9E9F-BEF70C42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FAFB91-D7E1-4637-BE71-6E97FD907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9FFAFB91-D7E1-4637-BE71-6E97FD907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9FFAFB91-D7E1-4637-BE71-6E97FD907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1206-6A28-4B5A-9500-72FB91CD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83F1206-6A28-4B5A-9500-72FB91CD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83F1206-6A28-4B5A-9500-72FB91CD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1787FF-E0EB-49E3-AC73-E452C48C9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0B1787FF-E0EB-49E3-AC73-E452C48C9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B1787FF-E0EB-49E3-AC73-E452C48C9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23AA3-7607-4349-96EB-F131DBBFE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18F23AA3-7607-4349-96EB-F131DBBFE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18F23AA3-7607-4349-96EB-F131DBBFE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F69239-6686-4F70-BC01-697F15E3E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C6F69239-6686-4F70-BC01-697F15E3E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C6F69239-6686-4F70-BC01-697F15E3E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29E53-885B-4911-A3C4-3A79A25F1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B5829E53-885B-4911-A3C4-3A79A25F1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B5829E53-885B-4911-A3C4-3A79A25F1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33AB7-C53B-4242-8EEE-D313F94BE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B5533AB7-C53B-4242-8EEE-D313F94BE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B5533AB7-C53B-4242-8EEE-D313F94BE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3D7A5-E6E5-4681-B932-208CDF0E7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5E73D7A5-E6E5-4681-B932-208CDF0E7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5E73D7A5-E6E5-4681-B932-208CDF0E7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74168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Игровая компетентность педагога </a:t>
            </a:r>
            <a:r>
              <a:rPr lang="ru-RU" sz="20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(Е.О.Смирнова)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Креативность и развитое воображение, проявляющееся в умении придумывать сюжет, по-новому видеть привычную ситуацию, придавать новое значение знакомым предметам, преодолевать сложившиеся стереотипы;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Открытость новому опыту (в том числе получаемому от детей), артистичность, эмоциональную выразительность;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Серьезное отношение к игровой ситуации;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Тактичное и чуткое отношение к играющим детям, отсутствие директивного руководства игрой, дидактической позиции взрослого;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Знание разнообразных игр, позволяющих ребенку приобщиться как к истокам народной культуры, так и к современным условиям жизни в обществе, способствует формированию национальной идентичности.</a:t>
            </a:r>
            <a:endParaRPr lang="ru-RU" sz="2200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691680" y="260648"/>
          <a:ext cx="72008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C35BE8-FFC9-4A5C-92C2-F5CC06B2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AC35BE8-FFC9-4A5C-92C2-F5CC06B21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ADA610-B045-4731-8CFC-7B358F57C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73ADA610-B045-4731-8CFC-7B358F57C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CD97F7-FDCE-4CD5-B300-2614259D7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39CD97F7-FDCE-4CD5-B300-2614259D7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0C1184-7942-4ABC-B981-F1612F9B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480C1184-7942-4ABC-B981-F1612F9B2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747B5C-2FF3-4024-902C-E1EBF5E00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CE747B5C-2FF3-4024-902C-E1EBF5E00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112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развития игр в дошкольном детстве: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создание открытых образовательных программ;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соблюдение баланса между игрой и иными видами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сохранение игрового пространства, созданного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обеспечение баланса между разными видами игр;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включение в игру по мере необходимости с позиции равноправного партнера;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поощрение инициативы;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свобода выбора вида игры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создание развивающей предметно-пространственной среды;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создание программ психолого-педагогической поддержки.</a:t>
            </a:r>
            <a:endParaRPr lang="ru-RU" sz="2400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648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Взрослым необходимо поддерживать игру, создавая адекватные для ее развития условия, но не управлять ею. В противном случае право детей на игру, закрепленное в ст.31 Конвенции ООН о правах ребенка, право на психофизическое благополучие и развитие в дошкольном детстве могут быть нарушены.</a:t>
            </a:r>
            <a:endParaRPr lang="ru-RU" sz="3000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miranimashek.com/_ph/119/2/6158969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669188" cy="231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7667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6000" b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40466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588224" y="3789040"/>
            <a:ext cx="720080" cy="5040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365104"/>
            <a:ext cx="40324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4365104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субъект-субъектного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взаимодействия педагога с ребенком.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0B9A3-5A8D-4338-B619-C552CEB5D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270B9A3-5A8D-4338-B619-C552CEB5D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270B9A3-5A8D-4338-B619-C552CEB5D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FA8FD-810A-4C85-A7B7-4BDBFAF8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2FFA8FD-810A-4C85-A7B7-4BDBFAF8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2FFA8FD-810A-4C85-A7B7-4BDBFAF8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A566C-C390-48AF-9DF7-E5A9676F4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09A566C-C390-48AF-9DF7-E5A9676F4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09A566C-C390-48AF-9DF7-E5A9676F4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76470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Культурная практика</a:t>
            </a:r>
            <a:endParaRPr lang="ru-RU" sz="5000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разнообразные, основанные на текущих и перспективных интересах ребенка, виды самостоятельной деятельности.</a:t>
            </a:r>
          </a:p>
          <a:p>
            <a:pPr algn="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Н.Б.Крылова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840760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Включение ребенка в культурную практику</a:t>
            </a:r>
            <a:endParaRPr lang="ru-RU" sz="2800" b="1" dirty="0">
              <a:solidFill>
                <a:srgbClr val="0E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836712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45091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endParaRPr lang="ru-RU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247964" y="1880828"/>
            <a:ext cx="864096" cy="6696744"/>
          </a:xfrm>
          <a:prstGeom prst="leftBrace">
            <a:avLst>
              <a:gd name="adj1" fmla="val 5603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58924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психологических функций, выработка новых способов мышления, культурных средств поведения</a:t>
            </a:r>
            <a:endParaRPr lang="ru-RU" b="1" i="1" dirty="0">
              <a:solidFill>
                <a:srgbClr val="E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53EFA-D20B-476A-A85D-36D17BC81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2853EFA-D20B-476A-A85D-36D17BC81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9ACD27-A403-4AB9-87EE-EFA900833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89ACD27-A403-4AB9-87EE-EFA900833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BC5DC5-D924-4312-AD09-9716F88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5BC5DC5-D924-4312-AD09-9716F880E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04E88-83B1-4B56-87EF-83A2D7B55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0904E88-83B1-4B56-87EF-83A2D7B55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Умения, осваиваемые дошкольниками в культурных практиках</a:t>
            </a:r>
            <a:endParaRPr lang="ru-RU" sz="3000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7488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Проявлять инициативу и самостоятельность (в принятии решений, в выборе вида деятельности и средств ее осуществления, в выборе партнеров по деятельности, в организации жизни);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Заявлять о своих потребностях;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Осуществлять коллективную (совместную) деятельность;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Сопереживать неудачам и радоваться успехам других, предлагать помощь сверстникам или взрослому;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Договариваться с четом интересов и желаний других, просить об одолжении;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Адекватно проявлять свои чувства и распознавать эмоциональное состояние другого человека;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Соблюдать правила безопасного поведения и личной гигиены;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Проявлять любознательность;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Следовать инструкции;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Вступать в обсуждение, задавать вопросы;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Исправлять недочеты в работе;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Отказываться и адекватно реагировать на отказ;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Справляться с ситуацией игнорирования;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211292"/>
                </a:solidFill>
                <a:latin typeface="Times New Roman" pitchFamily="18" charset="0"/>
                <a:cs typeface="Times New Roman" pitchFamily="18" charset="0"/>
              </a:rPr>
              <a:t>Выражать благодарность извиняться и пр.</a:t>
            </a:r>
            <a:endParaRPr lang="ru-RU" dirty="0">
              <a:solidFill>
                <a:srgbClr val="2112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Механизм формирования культурных практик в дошкольном детстве</a:t>
            </a:r>
            <a:endParaRPr lang="ru-RU" sz="3200" dirty="0">
              <a:solidFill>
                <a:srgbClr val="0E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73684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4D8BF3-B610-41FD-ABED-A778C7FD5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84D8BF3-B610-41FD-ABED-A778C7FD5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448CAF-A56E-4B69-BF43-BAFBF7224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E448CAF-A56E-4B69-BF43-BAFBF7224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A2AE3C-BD40-4949-B14A-53555068F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A1A2AE3C-BD40-4949-B14A-53555068F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467544" y="188640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D4CE91-91E8-4BE6-96BC-3DCA3169F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BD4CE91-91E8-4BE6-96BC-3DCA3169F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5AE2A7-9F2C-4B9C-B0B5-1442D3E7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25AE2A7-9F2C-4B9C-B0B5-1442D3E7D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4FDA3D-66FF-4212-BBFE-0FA6BB555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D4FDA3D-66FF-4212-BBFE-0FA6BB555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4C6EBB-0DC6-419D-9EE0-C734D597B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F84C6EBB-0DC6-419D-9EE0-C734D597B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117DA-B676-4612-A4EB-948430DB7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67117DA-B676-4612-A4EB-948430DB7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E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культурные практики</a:t>
            </a:r>
            <a:endParaRPr lang="ru-RU" sz="4000" b="1" dirty="0">
              <a:solidFill>
                <a:srgbClr val="0E0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916832"/>
            <a:ext cx="7668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Игра;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Продуктивная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Познавательно-исследовательская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Художественно-творческая деятельность.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4/103/214/103214644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Игра –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особый вид культурной практики, возникающая из условий его жизни в обществе.</a:t>
            </a:r>
            <a:r>
              <a:rPr lang="ru-RU" sz="36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6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В ней происходит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«первичная, эмоционально действенная ориентация в смыслах человеческой деятельности».</a:t>
            </a:r>
          </a:p>
          <a:p>
            <a:pPr algn="r"/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Д.Б.Эльконин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891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Включение ребенка в культурную практику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56</cp:revision>
  <dcterms:created xsi:type="dcterms:W3CDTF">2016-12-11T19:31:34Z</dcterms:created>
  <dcterms:modified xsi:type="dcterms:W3CDTF">2016-12-18T09:43:35Z</dcterms:modified>
</cp:coreProperties>
</file>