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58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114D-A944-4E47-B102-297EBC60796B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BB5-319D-46DD-8972-1CFBF306B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3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114D-A944-4E47-B102-297EBC60796B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BB5-319D-46DD-8972-1CFBF306B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7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114D-A944-4E47-B102-297EBC60796B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BB5-319D-46DD-8972-1CFBF306B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0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114D-A944-4E47-B102-297EBC60796B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BB5-319D-46DD-8972-1CFBF306B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6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114D-A944-4E47-B102-297EBC60796B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BB5-319D-46DD-8972-1CFBF306B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2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114D-A944-4E47-B102-297EBC60796B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BB5-319D-46DD-8972-1CFBF306B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1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114D-A944-4E47-B102-297EBC60796B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BB5-319D-46DD-8972-1CFBF306B8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7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114D-A944-4E47-B102-297EBC60796B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BB5-319D-46DD-8972-1CFBF306B8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114D-A944-4E47-B102-297EBC60796B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BB5-319D-46DD-8972-1CFBF306B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0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114D-A944-4E47-B102-297EBC60796B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BB5-319D-46DD-8972-1CFBF306B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0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114D-A944-4E47-B102-297EBC60796B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BB5-319D-46DD-8972-1CFBF306B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9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12114D-A944-4E47-B102-297EBC60796B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C2BB5-319D-46DD-8972-1CFBF306B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4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ixabay.com/fr/hiver-gel-neige-plantes-234721/" TargetMode="External"/><Relationship Id="rId4" Type="http://schemas.openxmlformats.org/officeDocument/2006/relationships/hyperlink" Target="https://pixabay.com/get/eb33b10729f31c22d9584518a3484494e47fe1d704b0154991f0c479a3eeb0/winter-260817_1920.jpg?attach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r="1" b="11573"/>
          <a:stretch/>
        </p:blipFill>
        <p:spPr>
          <a:xfrm>
            <a:off x="-25052" y="0"/>
            <a:ext cx="12217052" cy="68392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пейзаж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0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25345" r="74"/>
          <a:stretch/>
        </p:blipFill>
        <p:spPr>
          <a:xfrm>
            <a:off x="0" y="0"/>
            <a:ext cx="12178553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69637" y="372138"/>
            <a:ext cx="7172282" cy="285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97396" y="4616256"/>
            <a:ext cx="10515600" cy="1500187"/>
          </a:xfrm>
        </p:spPr>
        <p:txBody>
          <a:bodyPr/>
          <a:lstStyle/>
          <a:p>
            <a:r>
              <a:rPr lang="ru-RU" dirty="0" smtClean="0"/>
              <a:t>Пункт 1</a:t>
            </a:r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4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19906" b="1212"/>
          <a:stretch/>
        </p:blipFill>
        <p:spPr>
          <a:xfrm>
            <a:off x="0" y="0"/>
            <a:ext cx="12192000" cy="6920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7" y="457200"/>
            <a:ext cx="9718194" cy="16002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Изображения использовала с сайта</a:t>
            </a:r>
            <a:endParaRPr lang="ru-RU" sz="3600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41247" y="2057400"/>
            <a:ext cx="10394600" cy="3810000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hlinkClick r:id="rId3"/>
              </a:rPr>
              <a:t>http</a:t>
            </a:r>
            <a:r>
              <a:rPr lang="ru-RU" sz="3200" u="sng" dirty="0">
                <a:hlinkClick r:id="rId3"/>
              </a:rPr>
              <a:t>://</a:t>
            </a:r>
            <a:r>
              <a:rPr lang="ru-RU" sz="3200" u="sng" dirty="0" smtClean="0">
                <a:hlinkClick r:id="rId3"/>
              </a:rPr>
              <a:t>pixabay.com</a:t>
            </a:r>
            <a:endParaRPr lang="ru-RU" sz="3200" u="sng" dirty="0" smtClean="0"/>
          </a:p>
          <a:p>
            <a:endParaRPr lang="ru-RU" sz="3200" dirty="0"/>
          </a:p>
          <a:p>
            <a:r>
              <a:rPr lang="ru-RU" sz="3200" u="sng" dirty="0">
                <a:hlinkClick r:id="rId4"/>
              </a:rPr>
              <a:t>https://pixabay.com/get/eb33b10729f31c22d9584518a3484494e47fe1d704b0154991f0c479a3eeb0/winter-260817_1920.jpg?attachment</a:t>
            </a:r>
            <a:r>
              <a:rPr lang="ru-RU" sz="3200" dirty="0"/>
              <a:t> снег, снежная равнина</a:t>
            </a:r>
          </a:p>
          <a:p>
            <a:r>
              <a:rPr lang="ru-RU" sz="3200" u="sng" dirty="0">
                <a:hlinkClick r:id="rId5"/>
              </a:rPr>
              <a:t>https://pixabay.com/fr/hiver-gel-neige-plantes-234721/</a:t>
            </a:r>
            <a:r>
              <a:rPr lang="ru-RU" sz="3200" dirty="0"/>
              <a:t> кусты на снегу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42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97</TotalTime>
  <Words>31</Words>
  <Application>Microsoft Office PowerPoint</Application>
  <PresentationFormat>Широкоэкранный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Wingdings 2</vt:lpstr>
      <vt:lpstr>HDOfficeLightV0</vt:lpstr>
      <vt:lpstr>Зимний пейзаж</vt:lpstr>
      <vt:lpstr>Презентация PowerPoint</vt:lpstr>
      <vt:lpstr>Изображения использовала с сайта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2017-01-10T12:55:57Z</dcterms:created>
  <dcterms:modified xsi:type="dcterms:W3CDTF">2017-01-10T14:47:41Z</dcterms:modified>
</cp:coreProperties>
</file>