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1FCD-8DB8-4867-88D4-437C297062C6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FE5C-A1AD-4E9D-8233-DCEE9B248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D241-F6C9-4D58-B2C2-34138501F33B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EF8F-B7D4-4FD1-9E6C-FFACE68F8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4C81-18CA-402E-9C54-4D04CE9DF441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7696-0CCC-4A99-9934-5F04B6179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5AD4-9DF5-409C-828E-FE1AB5BA27B8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C8AF-B833-4D72-B490-27BB7C168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D4EA-6F7F-47D9-80AE-67B5A189CBFE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DFCA-E391-4493-B592-AF802D59E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14FE-1640-4D87-B2D3-8396615036A4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271F-F9D0-4731-8D62-52955F493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07A6-6EC9-4930-BD6A-D65427A61F85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38A0-572F-418E-BFB7-CF11633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483F-491F-4B03-BCA3-35A5610574D5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9959-794F-4482-AAC8-3C0E3D68A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A417-FAA3-46FB-B685-5ED5F847A731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5D40-EB89-4563-B237-3ADC065AE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C911-9221-41BE-9A37-9320FC5D7AF2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6CB3-A86E-4BE7-8493-9884C1737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3EC11-C240-4B37-8536-A224BF857920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9647-6AC8-4EE7-8ABC-79B4573AD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26EAC0-1329-4597-8822-0EAC1C3DBED9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AF8124-95E3-4ED7-BFDE-B9043E8D6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%D1%81%D0%BE%D0%B9%D0%BA%D0%B0-%D0%BF%D1%82%D0%B8%D1%86%D0%B0-%D0%BA%D1%83%D0%BD%D0%B0%D1%80-%D0%B7%D0%B8%D0%BC%D0%B0-548381/" TargetMode="External"/><Relationship Id="rId2" Type="http://schemas.openxmlformats.org/officeDocument/2006/relationships/hyperlink" Target="https://pixabay.com/ru/%D0%B2%D0%BE%D1%81%D1%85%D0%BE%D0%B4-%D0%BE%D0%B7%D0%B5%D1%80%D0%BE-%D0%B2%D0%BE%D0%B4%D1%8B-%D0%B6%D0%B8%D0%B2%D0%BE%D0%BF%D0%B8%D1%81%D0%BD%D1%8B%D0%B9-18230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ru/%D1%82%D1%8E%D0%BB%D1%8C%D0%BF%D0%B0%D0%BD-%D0%B6%D0%B5%D0%BB%D1%82%D1%8B%D0%B9-%D1%8F%D1%80%D0%BA%D0%B8%D0%B9-%D0%B2%D0%B5%D1%81%D0%BD%D0%B0-69032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ixabay.com/ru/%D0%BB%D0%B0%D0%BD%D1%8C-%D0%B4%D0%B0%D0%BC%D0%B0-%D0%B4%D0%B0%D0%BC%D0%B0-%D0%BC%D1%83%D0%B6%D1%87%D0%B8%D0%BD%D1%8B-%D0%B4%D0%B8%D0%BA%D0%B8%D0%B5-98457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465296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Этот прекрасный мир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Используемые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интернет-ресурсы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Закат солнца</a:t>
            </a:r>
            <a:r>
              <a:rPr lang="ru-RU" sz="2000" smtClean="0"/>
              <a:t>: </a:t>
            </a:r>
            <a:r>
              <a:rPr lang="en-US" sz="2000" smtClean="0">
                <a:hlinkClick r:id="rId2"/>
              </a:rPr>
              <a:t>https://pixabay.com/ru/%D0%B2%D0%BE%D1%81%D1%85%D0%BE%D0%B4-%D0%BE%D0%B7%D0%B5%D1%80%D0%BE-%D0%B2%D0%BE%D0%B4%D1%8B-%D0%B6%D0%B8%D0%B2%D0%BE%D0%BF%D0%B8%D1%81%D0%BD%D1%8B%D0%B9-182302/</a:t>
            </a: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Зимующая птица: </a:t>
            </a:r>
            <a:r>
              <a:rPr lang="en-US" sz="2000" smtClean="0">
                <a:hlinkClick r:id="rId3"/>
              </a:rPr>
              <a:t>https://pixabay.com/ru/%D1%81%D0%BE%D0%B9%D0%BA%D0%B0-%D0%BF%D1%82%D0%B8%D1%86%D0%B0-%D0%BA%D1%83%D0%BD%D0%B0%D1%80-%D0%B7%D0%B8%D0%BC%D0%B0-548381/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Весенние тюльпаны: </a:t>
            </a:r>
            <a:r>
              <a:rPr lang="en-US" sz="2000" smtClean="0">
                <a:hlinkClick r:id="rId4"/>
              </a:rPr>
              <a:t>https://pixabay.com/ru/%D1%82%D1%8E%D0%BB%D1%8C%D0%BF%D0%B0%D0%BD-%D0%B6%D0%B5%D0%BB%D1%82%D1%8B%D0%B9-%D1%8F%D1%80%D0%BA%D0%B8%D0%B9-%D0%B2%D0%B5%D1%81%D0%BD%D0%B0-690320/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sz="2000" smtClean="0">
              <a:hlinkClick r:id="rId2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 Unicode MS" pitchFamily="34" charset="-128"/>
              </a:rPr>
              <a:t>Олень в осеннем лесу: </a:t>
            </a:r>
            <a:r>
              <a:rPr lang="en-US" sz="2000" smtClean="0">
                <a:latin typeface="Arial Unicode MS" pitchFamily="34" charset="-128"/>
                <a:hlinkClick r:id="rId2"/>
              </a:rPr>
              <a:t>https://pixabay.com/ru/%D0%BB%D0%B0%D0%BD%D1%8C-%D0%B4%D0%B0%D0%BC%D0%B0-%D0%B4%D0%B0%D0%BC%D0%B0-%D0%BC%D1%83%D0%B6%D1%87%D0%B8%D0%BD%D1%8B-%D0%B4%D0%B8%D0%BA%D0%B8%D0%B5-984573/</a:t>
            </a:r>
            <a:r>
              <a:rPr lang="ru-RU" sz="2000" smtClean="0">
                <a:latin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 Unicode MS" pitchFamily="34" charset="-128"/>
              </a:rPr>
              <a:t>Бабочка: </a:t>
            </a:r>
            <a:r>
              <a:rPr lang="ru-RU" sz="2000" u="sng" smtClean="0">
                <a:solidFill>
                  <a:schemeClr val="hlink"/>
                </a:solidFill>
                <a:latin typeface="Arial Unicode MS" pitchFamily="34" charset="-128"/>
              </a:rPr>
              <a:t>https://pixabay.com/ru/%D0%B1%D0%B0%D0%B1%D0%BE%D1%87%D0%BA%D0%B0-%D0%BB%D0%B0%D1%81%D1%82%D0%BE%D1%87%D0%BA%D0%B8%D0%BD-%D1%85%D0%B2%D0%BE%D1%81%D1%82-%D0%BC%D0%B0%D1%85%D0%B0%D0%BE%D0%BD-491166</a:t>
            </a:r>
            <a:r>
              <a:rPr lang="ru-RU" sz="2000" u="sng" smtClean="0">
                <a:solidFill>
                  <a:schemeClr val="hlink"/>
                </a:solidFill>
                <a:latin typeface="Arial" charset="0"/>
              </a:rPr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Arial Unicode MS</vt:lpstr>
      <vt:lpstr>Тема Office</vt:lpstr>
      <vt:lpstr>Этот прекрасный мир</vt:lpstr>
      <vt:lpstr>Слайд 2</vt:lpstr>
      <vt:lpstr>Слайд 3</vt:lpstr>
      <vt:lpstr>Слайд 4</vt:lpstr>
      <vt:lpstr>Слайд 5</vt:lpstr>
      <vt:lpstr>Используемые интернет-ресурсы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Этот прекрасный мир</dc:title>
  <dc:creator>аа</dc:creator>
  <cp:lastModifiedBy>Admin</cp:lastModifiedBy>
  <cp:revision>5</cp:revision>
  <dcterms:created xsi:type="dcterms:W3CDTF">2017-01-31T15:02:40Z</dcterms:created>
  <dcterms:modified xsi:type="dcterms:W3CDTF">2017-02-01T14:27:16Z</dcterms:modified>
</cp:coreProperties>
</file>