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12" r:id="rId4"/>
    <p:sldId id="313" r:id="rId5"/>
    <p:sldId id="314" r:id="rId6"/>
    <p:sldId id="315" r:id="rId7"/>
    <p:sldId id="316" r:id="rId8"/>
    <p:sldId id="311" r:id="rId9"/>
    <p:sldId id="281" r:id="rId10"/>
    <p:sldId id="299" r:id="rId11"/>
    <p:sldId id="291" r:id="rId12"/>
    <p:sldId id="321" r:id="rId13"/>
    <p:sldId id="318" r:id="rId14"/>
    <p:sldId id="319" r:id="rId15"/>
    <p:sldId id="320" r:id="rId16"/>
    <p:sldId id="304" r:id="rId17"/>
    <p:sldId id="310" r:id="rId18"/>
    <p:sldId id="268" r:id="rId19"/>
    <p:sldId id="269" r:id="rId20"/>
    <p:sldId id="306" r:id="rId21"/>
    <p:sldId id="271" r:id="rId22"/>
    <p:sldId id="293" r:id="rId23"/>
    <p:sldId id="294" r:id="rId24"/>
    <p:sldId id="295" r:id="rId25"/>
    <p:sldId id="296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3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iart.ru/forum/lofi/index.php/t114065.htm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ldfish.moy.su/" TargetMode="External"/><Relationship Id="rId5" Type="http://schemas.openxmlformats.org/officeDocument/2006/relationships/hyperlink" Target="http://miniskazka.ru/russkie_zhivotnye/kot_drozd_i_petuch.html" TargetMode="External"/><Relationship Id="rId4" Type="http://schemas.openxmlformats.org/officeDocument/2006/relationships/hyperlink" Target="http://janis60.livejournal.com/175844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zochnyj_zamo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0057" y="-428652"/>
            <a:ext cx="9778403" cy="7286652"/>
          </a:xfrm>
          <a:prstGeom prst="rect">
            <a:avLst/>
          </a:prstGeom>
        </p:spPr>
      </p:pic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pic>
        <p:nvPicPr>
          <p:cNvPr id="26626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214338"/>
            <a:ext cx="9144064" cy="6661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b="1" dirty="0" smtClean="0"/>
              <a:t>В ГОСТЯХ У СКАЗКИ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имя героя и сказку</a:t>
            </a:r>
            <a:endParaRPr lang="ru-RU" dirty="0"/>
          </a:p>
        </p:txBody>
      </p:sp>
      <p:pic>
        <p:nvPicPr>
          <p:cNvPr id="4" name="Picture 2" descr="Картинки по запросу картинка битый небитого вез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29190" y="1857364"/>
            <a:ext cx="3429024" cy="3957095"/>
          </a:xfrm>
          <a:prstGeom prst="rect">
            <a:avLst/>
          </a:prstGeom>
          <a:noFill/>
        </p:spPr>
      </p:pic>
      <p:pic>
        <p:nvPicPr>
          <p:cNvPr id="6" name="Рисунок 5" descr="5-174-decor-trafarety-i-nakleyki-_0 copy22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92F6F6"/>
              </a:clrFrom>
              <a:clrTo>
                <a:srgbClr val="92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357430"/>
            <a:ext cx="3810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имя героя и сказку</a:t>
            </a:r>
            <a:endParaRPr lang="ru-RU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14054" t="3208" r="23330"/>
          <a:stretch>
            <a:fillRect/>
          </a:stretch>
        </p:blipFill>
        <p:spPr bwMode="auto">
          <a:xfrm>
            <a:off x="5000628" y="1928802"/>
            <a:ext cx="3429024" cy="3975490"/>
          </a:xfrm>
          <a:prstGeom prst="rect">
            <a:avLst/>
          </a:prstGeom>
          <a:noFill/>
        </p:spPr>
      </p:pic>
      <p:pic>
        <p:nvPicPr>
          <p:cNvPr id="7" name="Рисунок 6" descr="5-174-decor-trafarety-i-nakleyki-_0 copy11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92F6F6"/>
              </a:clrFrom>
              <a:clrTo>
                <a:srgbClr val="92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285992"/>
            <a:ext cx="38100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имя героя и сказку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143272" cy="4107875"/>
          </a:xfrm>
          <a:prstGeom prst="rect">
            <a:avLst/>
          </a:prstGeom>
          <a:noFill/>
        </p:spPr>
      </p:pic>
      <p:pic>
        <p:nvPicPr>
          <p:cNvPr id="6" name="Рисунок 5" descr="5-174-decor-trafarety-i-nakleyki-_0333 copy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92F6F6"/>
              </a:clrFrom>
              <a:clrTo>
                <a:srgbClr val="92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786879"/>
            <a:ext cx="4095752" cy="305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раски и кисточ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5" r="390" b="7966"/>
          <a:stretch>
            <a:fillRect/>
          </a:stretch>
        </p:blipFill>
        <p:spPr bwMode="auto">
          <a:xfrm>
            <a:off x="1142976" y="-180720"/>
            <a:ext cx="6643734" cy="61552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КОНКУРС КАПИТАНОВ</a:t>
            </a:r>
            <a:endParaRPr lang="ru-RU" sz="8000" dirty="0"/>
          </a:p>
        </p:txBody>
      </p:sp>
      <p:pic>
        <p:nvPicPr>
          <p:cNvPr id="5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1000156"/>
            <a:ext cx="9144064" cy="666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96" y="1214422"/>
            <a:ext cx="8001057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картинка чебур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44506"/>
            <a:ext cx="8303128" cy="467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571528"/>
            <a:ext cx="9144064" cy="6661305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9763">
            <a:off x="-450103" y="514466"/>
            <a:ext cx="9887110" cy="67067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СКАЗОЧНАЯ РАЗМИНКА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50103" y="514466"/>
            <a:ext cx="9887110" cy="67067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ОБЪЯСНЯЛКИ</a:t>
            </a:r>
            <a:endParaRPr lang="ru-RU" sz="8000" dirty="0"/>
          </a:p>
        </p:txBody>
      </p:sp>
      <p:pic>
        <p:nvPicPr>
          <p:cNvPr id="5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571528"/>
            <a:ext cx="9144064" cy="666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сказочный предмет и опишите его сказочные свойства</a:t>
            </a:r>
            <a:endParaRPr lang="ru-RU" dirty="0"/>
          </a:p>
        </p:txBody>
      </p:sp>
      <p:pic>
        <p:nvPicPr>
          <p:cNvPr id="5" name="Рисунок 4" descr="sapogi12.jpg"/>
          <p:cNvPicPr>
            <a:picLocks noChangeAspect="1"/>
          </p:cNvPicPr>
          <p:nvPr/>
        </p:nvPicPr>
        <p:blipFill>
          <a:blip r:embed="rId2"/>
          <a:srcRect t="6250" r="10657" b="20312"/>
          <a:stretch>
            <a:fillRect/>
          </a:stretch>
        </p:blipFill>
        <p:spPr>
          <a:xfrm>
            <a:off x="2500298" y="1487016"/>
            <a:ext cx="4169242" cy="515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сказочный предмет и опишите его сказочные свойства</a:t>
            </a:r>
            <a:endParaRPr lang="ru-RU" dirty="0"/>
          </a:p>
        </p:txBody>
      </p:sp>
      <p:pic>
        <p:nvPicPr>
          <p:cNvPr id="5" name="Рисунок 4" descr="1323104715_cvetik.semicvetik.0-04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9" y="1428736"/>
            <a:ext cx="714380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артинка царевна лягушка"/>
          <p:cNvPicPr>
            <a:picLocks noChangeAspect="1" noChangeArrowheads="1"/>
          </p:cNvPicPr>
          <p:nvPr/>
        </p:nvPicPr>
        <p:blipFill>
          <a:blip r:embed="rId2"/>
          <a:srcRect l="71917" t="41147" r="10531" b="39450"/>
          <a:stretch>
            <a:fillRect/>
          </a:stretch>
        </p:blipFill>
        <p:spPr bwMode="auto">
          <a:xfrm>
            <a:off x="3500430" y="214290"/>
            <a:ext cx="250033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сказочный предмет и опишите его сказочные свойства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98" b="5811"/>
          <a:stretch>
            <a:fillRect/>
          </a:stretch>
        </p:blipFill>
        <p:spPr>
          <a:xfrm>
            <a:off x="1785918" y="1583756"/>
            <a:ext cx="5357850" cy="463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сказочный предмет и опишите его сказочные свойства</a:t>
            </a:r>
            <a:endParaRPr lang="ru-RU" dirty="0"/>
          </a:p>
        </p:txBody>
      </p:sp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3994"/>
            <a:ext cx="8567950" cy="442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usi-lebe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30554"/>
            <a:ext cx="6072230" cy="5484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ЧТО СНАЧАЛА,         ЧТО ПОТОМ?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usi-lebedi2.jpg"/>
          <p:cNvPicPr>
            <a:picLocks noChangeAspect="1"/>
          </p:cNvPicPr>
          <p:nvPr/>
        </p:nvPicPr>
        <p:blipFill>
          <a:blip r:embed="rId2" cstate="print"/>
          <a:srcRect l="5052" t="6736" b="5691"/>
          <a:stretch>
            <a:fillRect/>
          </a:stretch>
        </p:blipFill>
        <p:spPr>
          <a:xfrm>
            <a:off x="6215074" y="4786322"/>
            <a:ext cx="2685083" cy="1857388"/>
          </a:xfrm>
          <a:prstGeom prst="rect">
            <a:avLst/>
          </a:prstGeom>
        </p:spPr>
      </p:pic>
      <p:pic>
        <p:nvPicPr>
          <p:cNvPr id="5" name="Рисунок 4" descr="Gusi-lebedi4.jpg"/>
          <p:cNvPicPr>
            <a:picLocks noChangeAspect="1"/>
          </p:cNvPicPr>
          <p:nvPr/>
        </p:nvPicPr>
        <p:blipFill>
          <a:blip r:embed="rId3" cstate="print"/>
          <a:srcRect r="12667" b="18174"/>
          <a:stretch>
            <a:fillRect/>
          </a:stretch>
        </p:blipFill>
        <p:spPr>
          <a:xfrm>
            <a:off x="3000364" y="714356"/>
            <a:ext cx="2643206" cy="1857388"/>
          </a:xfrm>
          <a:prstGeom prst="rect">
            <a:avLst/>
          </a:prstGeom>
        </p:spPr>
      </p:pic>
      <p:pic>
        <p:nvPicPr>
          <p:cNvPr id="6" name="Рисунок 5" descr="Gusi-lebedi5.jpg"/>
          <p:cNvPicPr>
            <a:picLocks noChangeAspect="1"/>
          </p:cNvPicPr>
          <p:nvPr/>
        </p:nvPicPr>
        <p:blipFill>
          <a:blip r:embed="rId4" cstate="print"/>
          <a:srcRect l="7280" t="3944" r="-4348" b="8696"/>
          <a:stretch>
            <a:fillRect/>
          </a:stretch>
        </p:blipFill>
        <p:spPr>
          <a:xfrm>
            <a:off x="3000364" y="4786322"/>
            <a:ext cx="2857520" cy="192880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529" t="17593" r="-1112" b="10721"/>
          <a:stretch>
            <a:fillRect/>
          </a:stretch>
        </p:blipFill>
        <p:spPr bwMode="auto">
          <a:xfrm>
            <a:off x="6143636" y="2786058"/>
            <a:ext cx="2643206" cy="17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345" t="5370" r="98" b="6111"/>
          <a:stretch>
            <a:fillRect/>
          </a:stretch>
        </p:blipFill>
        <p:spPr bwMode="auto">
          <a:xfrm>
            <a:off x="3143240" y="2786058"/>
            <a:ext cx="2428892" cy="18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048" t="6296" r="5256" b="1831"/>
          <a:stretch>
            <a:fillRect/>
          </a:stretch>
        </p:blipFill>
        <p:spPr bwMode="auto">
          <a:xfrm>
            <a:off x="357158" y="4714884"/>
            <a:ext cx="2395896" cy="196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3085" t="11852" r="-1087" b="10556"/>
          <a:stretch>
            <a:fillRect/>
          </a:stretch>
        </p:blipFill>
        <p:spPr bwMode="auto">
          <a:xfrm>
            <a:off x="214282" y="785794"/>
            <a:ext cx="2500330" cy="17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 l="2641" t="7593" r="13437" b="5474"/>
          <a:stretch>
            <a:fillRect/>
          </a:stretch>
        </p:blipFill>
        <p:spPr bwMode="auto">
          <a:xfrm>
            <a:off x="285720" y="2786058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 l="4715" t="9074" r="5529" b="7200"/>
          <a:stretch>
            <a:fillRect/>
          </a:stretch>
        </p:blipFill>
        <p:spPr bwMode="auto">
          <a:xfrm>
            <a:off x="6143636" y="714356"/>
            <a:ext cx="250032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usi-lebedi2.jpg"/>
          <p:cNvPicPr>
            <a:picLocks noChangeAspect="1"/>
          </p:cNvPicPr>
          <p:nvPr/>
        </p:nvPicPr>
        <p:blipFill>
          <a:blip r:embed="rId2" cstate="print"/>
          <a:srcRect l="5052" t="6736" b="5691"/>
          <a:stretch>
            <a:fillRect/>
          </a:stretch>
        </p:blipFill>
        <p:spPr>
          <a:xfrm>
            <a:off x="285720" y="714356"/>
            <a:ext cx="2685083" cy="1857388"/>
          </a:xfrm>
          <a:prstGeom prst="rect">
            <a:avLst/>
          </a:prstGeom>
        </p:spPr>
      </p:pic>
      <p:pic>
        <p:nvPicPr>
          <p:cNvPr id="5" name="Рисунок 4" descr="Gusi-lebedi4.jpg"/>
          <p:cNvPicPr>
            <a:picLocks noChangeAspect="1"/>
          </p:cNvPicPr>
          <p:nvPr/>
        </p:nvPicPr>
        <p:blipFill>
          <a:blip r:embed="rId3" cstate="print"/>
          <a:srcRect r="12667" b="18174"/>
          <a:stretch>
            <a:fillRect/>
          </a:stretch>
        </p:blipFill>
        <p:spPr>
          <a:xfrm>
            <a:off x="3214678" y="714356"/>
            <a:ext cx="2643206" cy="1857388"/>
          </a:xfrm>
          <a:prstGeom prst="rect">
            <a:avLst/>
          </a:prstGeom>
        </p:spPr>
      </p:pic>
      <p:pic>
        <p:nvPicPr>
          <p:cNvPr id="6" name="Рисунок 5" descr="Gusi-lebedi5.jpg"/>
          <p:cNvPicPr>
            <a:picLocks noChangeAspect="1"/>
          </p:cNvPicPr>
          <p:nvPr/>
        </p:nvPicPr>
        <p:blipFill>
          <a:blip r:embed="rId4" cstate="print"/>
          <a:srcRect l="7280" t="3944" r="-4348" b="8696"/>
          <a:stretch>
            <a:fillRect/>
          </a:stretch>
        </p:blipFill>
        <p:spPr>
          <a:xfrm>
            <a:off x="6143636" y="714356"/>
            <a:ext cx="2857520" cy="192880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3529" t="17593" r="-1112" b="10721"/>
          <a:stretch>
            <a:fillRect/>
          </a:stretch>
        </p:blipFill>
        <p:spPr bwMode="auto">
          <a:xfrm>
            <a:off x="357158" y="4929198"/>
            <a:ext cx="2643206" cy="17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345" t="5370" r="98" b="6111"/>
          <a:stretch>
            <a:fillRect/>
          </a:stretch>
        </p:blipFill>
        <p:spPr bwMode="auto">
          <a:xfrm>
            <a:off x="3286116" y="4786322"/>
            <a:ext cx="2428892" cy="18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048" t="6296" r="5256" b="1831"/>
          <a:stretch>
            <a:fillRect/>
          </a:stretch>
        </p:blipFill>
        <p:spPr bwMode="auto">
          <a:xfrm>
            <a:off x="428596" y="2714620"/>
            <a:ext cx="2395896" cy="196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3085" t="11852" r="-1087" b="10556"/>
          <a:stretch>
            <a:fillRect/>
          </a:stretch>
        </p:blipFill>
        <p:spPr bwMode="auto">
          <a:xfrm>
            <a:off x="3214678" y="2786058"/>
            <a:ext cx="2500330" cy="17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 l="2641" t="7593" r="13437" b="5474"/>
          <a:stretch>
            <a:fillRect/>
          </a:stretch>
        </p:blipFill>
        <p:spPr bwMode="auto">
          <a:xfrm>
            <a:off x="6143636" y="2857496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 l="4715" t="9074" r="5529" b="7200"/>
          <a:stretch>
            <a:fillRect/>
          </a:stretch>
        </p:blipFill>
        <p:spPr bwMode="auto">
          <a:xfrm>
            <a:off x="6215074" y="4786322"/>
            <a:ext cx="250032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144064" cy="6661305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9763">
            <a:off x="-450103" y="514466"/>
            <a:ext cx="9887110" cy="670675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35745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МОЛОДЦЫ!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50103" y="514466"/>
            <a:ext cx="9887110" cy="67067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310583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https://demiart.ru/forum/lofi/index.php/t114065.html</a:t>
            </a:r>
            <a:endParaRPr lang="ru-RU" dirty="0" smtClean="0"/>
          </a:p>
          <a:p>
            <a:r>
              <a:rPr lang="en-US" dirty="0" smtClean="0"/>
              <a:t>https://www.thinglink.com/scene/677839793379344384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3929066"/>
            <a:ext cx="4387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http://janis60.livejournal.com/1758442.html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2867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http://miniskazka.ru/russkie_zhivotnye/kot_drozd_i_petuch.html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857364"/>
            <a:ext cx="232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http://goldfish.moy.su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http://kira-o/421-1-0-3281</a:t>
            </a:r>
            <a:endParaRPr lang="ru-RU" dirty="0"/>
          </a:p>
        </p:txBody>
      </p:sp>
      <p:pic>
        <p:nvPicPr>
          <p:cNvPr id="8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-214338"/>
            <a:ext cx="9144064" cy="666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картинка царевна лягушка"/>
          <p:cNvPicPr>
            <a:picLocks noChangeAspect="1" noChangeArrowheads="1"/>
          </p:cNvPicPr>
          <p:nvPr/>
        </p:nvPicPr>
        <p:blipFill>
          <a:blip r:embed="rId2"/>
          <a:srcRect l="58879" t="41147"/>
          <a:stretch>
            <a:fillRect/>
          </a:stretch>
        </p:blipFill>
        <p:spPr bwMode="auto">
          <a:xfrm>
            <a:off x="1643042" y="257140"/>
            <a:ext cx="5857916" cy="6283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картинка по щучьему велению"/>
          <p:cNvPicPr>
            <a:picLocks noChangeAspect="1" noChangeArrowheads="1"/>
          </p:cNvPicPr>
          <p:nvPr/>
        </p:nvPicPr>
        <p:blipFill>
          <a:blip r:embed="rId2"/>
          <a:srcRect l="54319" t="21086" r="31956" b="49052"/>
          <a:stretch>
            <a:fillRect/>
          </a:stretch>
        </p:blipFill>
        <p:spPr bwMode="auto">
          <a:xfrm>
            <a:off x="2214546" y="1928802"/>
            <a:ext cx="157163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картинка по щучьему велению"/>
          <p:cNvPicPr>
            <a:picLocks noChangeAspect="1" noChangeArrowheads="1"/>
          </p:cNvPicPr>
          <p:nvPr/>
        </p:nvPicPr>
        <p:blipFill>
          <a:blip r:embed="rId2"/>
          <a:srcRect l="54319" r="763" b="22727"/>
          <a:stretch>
            <a:fillRect/>
          </a:stretch>
        </p:blipFill>
        <p:spPr bwMode="auto">
          <a:xfrm>
            <a:off x="2214546" y="264129"/>
            <a:ext cx="5143536" cy="6100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Перемешка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8a433787db857e74afae5ef8d1365f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270" y="4419823"/>
            <a:ext cx="1953862" cy="2009573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78754"/>
            <a:ext cx="2552651" cy="1435866"/>
          </a:xfrm>
          <a:prstGeom prst="rect">
            <a:avLst/>
          </a:prstGeom>
        </p:spPr>
      </p:pic>
      <p:pic>
        <p:nvPicPr>
          <p:cNvPr id="7" name="Рисунок 6" descr="Untitled-22.jpg"/>
          <p:cNvPicPr>
            <a:picLocks noChangeAspect="1"/>
          </p:cNvPicPr>
          <p:nvPr/>
        </p:nvPicPr>
        <p:blipFill>
          <a:blip r:embed="rId4" cstate="print"/>
          <a:srcRect l="14971" t="53758" r="65067" b="9025"/>
          <a:stretch>
            <a:fillRect/>
          </a:stretch>
        </p:blipFill>
        <p:spPr>
          <a:xfrm>
            <a:off x="4000496" y="1285860"/>
            <a:ext cx="2143140" cy="2893239"/>
          </a:xfrm>
          <a:prstGeom prst="rect">
            <a:avLst/>
          </a:prstGeom>
        </p:spPr>
      </p:pic>
      <p:pic>
        <p:nvPicPr>
          <p:cNvPr id="8" name="Рисунок 7" descr="Шапокляк_в_мультфильм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571876"/>
            <a:ext cx="2176201" cy="2901601"/>
          </a:xfrm>
          <a:prstGeom prst="rect">
            <a:avLst/>
          </a:prstGeom>
        </p:spPr>
      </p:pic>
      <p:pic>
        <p:nvPicPr>
          <p:cNvPr id="9" name="Рисунок 8" descr="20150528224526.jpg"/>
          <p:cNvPicPr>
            <a:picLocks noChangeAspect="1"/>
          </p:cNvPicPr>
          <p:nvPr/>
        </p:nvPicPr>
        <p:blipFill>
          <a:blip r:embed="rId6"/>
          <a:srcRect l="23300" r="23746"/>
          <a:stretch>
            <a:fillRect/>
          </a:stretch>
        </p:blipFill>
        <p:spPr>
          <a:xfrm>
            <a:off x="928662" y="3216934"/>
            <a:ext cx="1785950" cy="2283768"/>
          </a:xfrm>
          <a:prstGeom prst="rect">
            <a:avLst/>
          </a:prstGeom>
        </p:spPr>
      </p:pic>
      <p:pic>
        <p:nvPicPr>
          <p:cNvPr id="10" name="Рисунок 9" descr="Untitled-22.jpg"/>
          <p:cNvPicPr>
            <a:picLocks noChangeAspect="1"/>
          </p:cNvPicPr>
          <p:nvPr/>
        </p:nvPicPr>
        <p:blipFill>
          <a:blip r:embed="rId7" cstate="print"/>
          <a:srcRect l="14118" t="8678" r="64706" b="50703"/>
          <a:stretch>
            <a:fillRect/>
          </a:stretch>
        </p:blipFill>
        <p:spPr>
          <a:xfrm>
            <a:off x="6709425" y="357166"/>
            <a:ext cx="200597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Перемешка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Рисунок 10" descr="Untitled-32.jpg"/>
          <p:cNvPicPr>
            <a:picLocks noChangeAspect="1"/>
          </p:cNvPicPr>
          <p:nvPr/>
        </p:nvPicPr>
        <p:blipFill>
          <a:blip r:embed="rId2" cstate="print"/>
          <a:srcRect l="59986" t="13236" r="14364" b="49923"/>
          <a:stretch>
            <a:fillRect/>
          </a:stretch>
        </p:blipFill>
        <p:spPr>
          <a:xfrm>
            <a:off x="6500826" y="785794"/>
            <a:ext cx="2143140" cy="2228866"/>
          </a:xfrm>
          <a:prstGeom prst="rect">
            <a:avLst/>
          </a:prstGeom>
        </p:spPr>
      </p:pic>
      <p:pic>
        <p:nvPicPr>
          <p:cNvPr id="12" name="Рисунок 11" descr="zolushka-kartinki-3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8" b="522"/>
          <a:stretch>
            <a:fillRect/>
          </a:stretch>
        </p:blipFill>
        <p:spPr>
          <a:xfrm>
            <a:off x="357158" y="1285860"/>
            <a:ext cx="2578868" cy="2714644"/>
          </a:xfrm>
          <a:prstGeom prst="rect">
            <a:avLst/>
          </a:prstGeom>
        </p:spPr>
      </p:pic>
      <p:pic>
        <p:nvPicPr>
          <p:cNvPr id="13" name="Рисунок 12" descr="964652e1263211e4a1483085a99aa192_ad0c0f1427a911e4a1173085a99aa192-480x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357562"/>
            <a:ext cx="2331218" cy="3108290"/>
          </a:xfrm>
          <a:prstGeom prst="rect">
            <a:avLst/>
          </a:prstGeom>
        </p:spPr>
      </p:pic>
      <p:pic>
        <p:nvPicPr>
          <p:cNvPr id="14" name="Рисунок 13" descr="a_e95e0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00504"/>
            <a:ext cx="1450576" cy="2320922"/>
          </a:xfrm>
          <a:prstGeom prst="rect">
            <a:avLst/>
          </a:prstGeom>
        </p:spPr>
      </p:pic>
      <p:pic>
        <p:nvPicPr>
          <p:cNvPr id="15" name="Рисунок 14" descr="cha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9" y="4714884"/>
            <a:ext cx="2825572" cy="1615932"/>
          </a:xfrm>
          <a:prstGeom prst="rect">
            <a:avLst/>
          </a:prstGeom>
        </p:spPr>
      </p:pic>
      <p:pic>
        <p:nvPicPr>
          <p:cNvPr id="16" name="Рисунок 15" descr="250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500174"/>
            <a:ext cx="2110304" cy="218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УГАДАЙ ГЕРОЯ</a:t>
            </a:r>
            <a:endParaRPr lang="ru-RU" sz="8000" dirty="0"/>
          </a:p>
        </p:txBody>
      </p:sp>
      <p:pic>
        <p:nvPicPr>
          <p:cNvPr id="4" name="Picture 2" descr="Картинки по запросу картинка мелкие звезд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785842"/>
            <a:ext cx="9144064" cy="666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а раскрытая 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9763">
            <a:off x="-435884" y="1014556"/>
            <a:ext cx="9887110" cy="6706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имя героя и сказку</a:t>
            </a:r>
            <a:endParaRPr lang="ru-RU" dirty="0"/>
          </a:p>
        </p:txBody>
      </p:sp>
      <p:pic>
        <p:nvPicPr>
          <p:cNvPr id="6" name="Рисунок 5" descr="5-174-decor-trafarety-i-nakleyki-_0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92F6F6"/>
              </a:clrFrom>
              <a:clrTo>
                <a:srgbClr val="92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214554"/>
            <a:ext cx="3810000" cy="2844800"/>
          </a:xfrm>
          <a:prstGeom prst="rect">
            <a:avLst/>
          </a:prstGeom>
        </p:spPr>
      </p:pic>
      <p:pic>
        <p:nvPicPr>
          <p:cNvPr id="7" name="Picture 2" descr="Картинки по запросу картинка золотая рыбк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428736"/>
            <a:ext cx="3714756" cy="4705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95</Words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 ГОСТЯХ У СКАЗКИ</vt:lpstr>
      <vt:lpstr>Слайд 2</vt:lpstr>
      <vt:lpstr>Слайд 3</vt:lpstr>
      <vt:lpstr>Слайд 4</vt:lpstr>
      <vt:lpstr>Слайд 5</vt:lpstr>
      <vt:lpstr>«Перемешка»</vt:lpstr>
      <vt:lpstr>«Перемешка»</vt:lpstr>
      <vt:lpstr>УГАДАЙ ГЕРОЯ</vt:lpstr>
      <vt:lpstr>Назовите имя героя и сказку</vt:lpstr>
      <vt:lpstr>Назовите имя героя и сказку</vt:lpstr>
      <vt:lpstr>Назовите имя героя и сказку</vt:lpstr>
      <vt:lpstr>Назовите имя героя и сказку</vt:lpstr>
      <vt:lpstr>КОНКУРС КАПИТАНОВ</vt:lpstr>
      <vt:lpstr>Слайд 14</vt:lpstr>
      <vt:lpstr>Слайд 15</vt:lpstr>
      <vt:lpstr>СКАЗОЧНАЯ РАЗМИНКА</vt:lpstr>
      <vt:lpstr>ОБЪЯСНЯЛКИ</vt:lpstr>
      <vt:lpstr>Назовите сказочный предмет и опишите его сказочные свойства</vt:lpstr>
      <vt:lpstr>Назовите сказочный предмет и опишите его сказочные свойства</vt:lpstr>
      <vt:lpstr>Назовите сказочный предмет и опишите его сказочные свойства</vt:lpstr>
      <vt:lpstr>Назовите сказочный предмет и опишите его сказочные свойства</vt:lpstr>
      <vt:lpstr>ЧТО СНАЧАЛА,         ЧТО ПОТОМ?</vt:lpstr>
      <vt:lpstr>Слайд 23</vt:lpstr>
      <vt:lpstr>Слайд 24</vt:lpstr>
      <vt:lpstr>МОЛОДЦЫ!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37</cp:revision>
  <dcterms:modified xsi:type="dcterms:W3CDTF">2017-03-11T13:53:23Z</dcterms:modified>
</cp:coreProperties>
</file>