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8" r:id="rId4"/>
    <p:sldId id="260" r:id="rId5"/>
    <p:sldId id="261" r:id="rId6"/>
    <p:sldId id="262" r:id="rId7"/>
    <p:sldId id="257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16.04.2017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pixabay.com/ru/%D0%B4%D0%B6%D0%B5%D0%BD%D1%82%D0%BB%D1%8C%D0%BC%D0%B5%D0%BD-%D1%81%D0%BE%D0%B1%D0%B0%D0%BA%D0%B0-%D1%87%D0%B5%D0%BB%D0%BE%D0%B2%D0%B5%D0%BA-%D0%BA%D0%BE%D1%81%D1%82%D1%8E%D0%BC-148407/" TargetMode="External"/><Relationship Id="rId13" Type="http://schemas.openxmlformats.org/officeDocument/2006/relationships/hyperlink" Target="https://pixabay.com/ru/%D1%84%D0%BE%D0%BD-%D1%81%D0%BA%D1%80%D0%B0%D0%BF%D0%B1%D1%83%D0%BA%D0%B8%D0%BD%D0%B3%D0%B0-%D1%82%D0%B5%D0%BA%D1%81%D1%82%D1%83%D1%80%D0%B0-%D0%B1%D1%83%D0%BC%D0%B0%D0%B3%D0%B8-2050365/" TargetMode="External"/><Relationship Id="rId3" Type="http://schemas.openxmlformats.org/officeDocument/2006/relationships/hyperlink" Target="https://pixabay.com/ru/%D0%B0%D1%80%D0%B8%D1%81%D1%82%D0%BE%D0%BA%D1%80%D0%B0%D1%82-%D0%B4%D0%B6%D0%B5%D0%BD%D1%82%D0%BB%D1%8C%D0%BC%D0%B5%D0%BD-%D0%BC%D1%83%D0%B6%D1%87%D0%B8%D0%BD-2029508/" TargetMode="External"/><Relationship Id="rId7" Type="http://schemas.openxmlformats.org/officeDocument/2006/relationships/hyperlink" Target="https://pixabay.com/ru/%D0%BF%D0%BB%D0%B0%D1%82%D1%8C%D0%B5-%D0%BC%D0%BE%D0%B4%D0%B0-%D0%B6%D0%B5%D0%BD%D1%89%D0%B8%D0%BD%D1%8B-%D0%BB%D0%B5%D0%B4%D0%B8-%D0%B6%D0%B5%D0%BD%D1%89%D0%B8%D0%BD%D0%B0-2027227/" TargetMode="External"/><Relationship Id="rId12" Type="http://schemas.openxmlformats.org/officeDocument/2006/relationships/hyperlink" Target="https://pixabay.com/ru/%D0%BA%D0%BD%D0%B8%D0%B3-%D0%B8%D1%81%D1%81%D0%BB%D0%B5%D0%B4%D0%BE%D0%B2%D0%B0%D0%BD%D0%B8%D0%B5-%D1%81%D1%82%D1%83%D0%B4%D0%B5%D0%BD%D1%82-%D1%87%D0%B8%D1%82%D0%B0%D1%82%D1%8C-761992/" TargetMode="External"/><Relationship Id="rId2" Type="http://schemas.openxmlformats.org/officeDocument/2006/relationships/hyperlink" Target="https://pixabay.com/ru/%D0%BA%D0%BD%D0%B8%D0%B3%D0%B8-%D1%87%D0%B8%D1%82%D0%B0%D1%82%D0%B5%D0%BB%D1%8C-%D1%87%D1%82%D0%B5%D0%BD%D0%B8%D0%B5-%D0%B6%D0%B5%D0%BD%D1%89%D0%B8%D0%BD%D0%B0-2029743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ixabay.com/ru/%D0%BF%D0%B0%D1%80%D0%B0-%D1%87%D0%B5%D0%BB%D0%BE%D0%B2%D0%B5%D0%BA-%D0%B6%D0%B5%D0%BD%D1%89%D0%B8%D0%BD%D0%B0-%D0%B4%D1%80%D1%83%D0%B7%D1%8C%D1%8F-%D0%B2%D0%BC%D0%B5%D1%81%D1%82%D0%B5-37069/" TargetMode="External"/><Relationship Id="rId11" Type="http://schemas.openxmlformats.org/officeDocument/2006/relationships/hyperlink" Target="https://pixabay.com/ru/%D0%BE%D0%B4%D0%B5%D0%B6%D0%B4%D1%8B-%D0%BC%D0%BE%D0%B4%D0%B0-%D1%84%D1%80%D0%B0%D0%BD%D1%86%D0%B8%D1%8F-%D1%84%D1%80%D0%B0%D0%BD%D1%86%D1%83%D0%B7%D1%81%D0%BA%D0%B8%D0%B9-1297197/" TargetMode="External"/><Relationship Id="rId5" Type="http://schemas.openxmlformats.org/officeDocument/2006/relationships/hyperlink" Target="https://pixabay.com/ru/%D0%BF%D0%BB%D0%B0%D1%82%D1%8C%D0%B5-%D0%BC%D0%BE%D0%B4%D0%B0-%D0%BB%D0%B5%D0%B4%D0%B8-%D0%BB%D1%8E%D0%B4%D0%B8-%D0%BF%D1%80%D0%BE%D0%B3%D1%83%D0%BB%D0%BA%D0%B0-1296976/" TargetMode="External"/><Relationship Id="rId10" Type="http://schemas.openxmlformats.org/officeDocument/2006/relationships/hyperlink" Target="https://pixabay.com/ru/%D0%BC%D0%BE%D0%B4%D0%B0-%D1%87%D0%B5%D0%BB%D0%BE%D0%B2%D0%B5%D0%BA-%D0%B6%D0%B5%D0%BD%D1%89%D0%B8%D0%BD%D0%B0-%D1%82%D1%80%D0%BE%D1%81%D1%82%D0%BD%D0%B8%D0%BA-1800-1359963/" TargetMode="External"/><Relationship Id="rId4" Type="http://schemas.openxmlformats.org/officeDocument/2006/relationships/hyperlink" Target="https://pixabay.com/ru/%D0%BF%D0%BB%D0%B0%D1%82%D1%8C%D0%B5-%D0%BC%D0%BE%D0%B4%D0%B0-%D0%B6%D0%B5%D0%BD%D1%89%D0%B8%D0%BD%D1%8B-%D0%BB%D0%B5%D0%B4%D0%B8-%D0%B6%D0%B5%D0%BD%D1%89%D0%B8%D0%BD%D0%B0-2027712/" TargetMode="External"/><Relationship Id="rId9" Type="http://schemas.openxmlformats.org/officeDocument/2006/relationships/hyperlink" Target="https://pixabay.com/ru/%D0%BF%D0%BB%D0%B0%D1%82%D1%8C%D0%B5-%D0%BC%D0%BE%D0%B4%D0%B0-%D0%B6%D0%B5%D0%BD%D1%89%D0%B8%D0%BD%D1%8B-%D0%BB%D0%B5%D0%B4%D0%B8-%D0%B6%D0%B5%D0%BD%D1%89%D0%B8%D0%BD%D0%B0-2027433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D:\открытки\background-2050365_960_7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546"/>
            <a:ext cx="9144000" cy="6824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51920" y="260649"/>
            <a:ext cx="4968552" cy="2952328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Русская литература первой половины </a:t>
            </a:r>
            <a:b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XIX</a:t>
            </a:r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века</a:t>
            </a:r>
            <a:endParaRPr lang="ru-RU" sz="40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4005064"/>
            <a:ext cx="3744416" cy="1872208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Составитель:</a:t>
            </a:r>
          </a:p>
          <a:p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олжность</a:t>
            </a:r>
          </a:p>
          <a:p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азвание ОО</a:t>
            </a:r>
          </a:p>
          <a:p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Фамилия, имя, отчество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72" name="Picture 4" descr="D:\открытки\books-761992_960_72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7" y="908720"/>
            <a:ext cx="3648406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2891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D:\открытки\background-2050365_960_720 - копи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060" y="0"/>
            <a:ext cx="916124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203032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30030" y="1600200"/>
            <a:ext cx="3870162" cy="4525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Picture 2" descr="D:\открытки\aristocrat-2029508_960_72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068960"/>
            <a:ext cx="2250518" cy="3561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D:\открытки\dress-2027227_960_72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60648"/>
            <a:ext cx="2728913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93983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D:\открытки\background-2050365_960_720 - копи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7"/>
            <a:ext cx="9144000" cy="685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851104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36796" y="1600200"/>
            <a:ext cx="4871508" cy="452596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AutoShape 2" descr="Книги, Читатель, Чтение, Женщин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 descr="D:\открытки\book-2029743_960_72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61" y="3068960"/>
            <a:ext cx="2257735" cy="3393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открытки\gentleman-148407_960_72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9460" y="332656"/>
            <a:ext cx="1973374" cy="3946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244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D:\открытки\background-2050365_960_720 - копи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274638"/>
            <a:ext cx="6563072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35696" y="1600200"/>
            <a:ext cx="4824536" cy="4525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098" name="Picture 2" descr="D:\открытки\dress-1296976_960_72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648"/>
            <a:ext cx="2002532" cy="4005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D:\открытки\couple-37069_960_72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3155388"/>
            <a:ext cx="2355771" cy="3378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729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D:\открытки\background-2050365_960_720 - копи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5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274638"/>
            <a:ext cx="6851104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17212" y="1600200"/>
            <a:ext cx="4499004" cy="4525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4" name="Picture 2" descr="D:\открытки\dress-2027712_960_72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3068960"/>
            <a:ext cx="2443733" cy="3533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D:\открытки\clothes-1297197_960_72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1837700" cy="3645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4172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D:\открытки\background-2050365_960_720 - копи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770984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35226" y="1600200"/>
            <a:ext cx="3927474" cy="4525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146" name="Picture 2" descr="D:\открытки\dress-2027433_960_72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645024"/>
            <a:ext cx="2183706" cy="3029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D:\открытки\fashion-1359963_960_72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2700" y="432048"/>
            <a:ext cx="27813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8032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Ссылки на источники использованных в презентации изображений</a:t>
            </a:r>
            <a:endParaRPr lang="ru-RU" sz="32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112568"/>
          </a:xfrm>
        </p:spPr>
        <p:txBody>
          <a:bodyPr>
            <a:normAutofit fontScale="32500" lnSpcReduction="20000"/>
          </a:bodyPr>
          <a:lstStyle/>
          <a:p>
            <a:r>
              <a:rPr lang="en-US" dirty="0">
                <a:hlinkClick r:id="rId2"/>
              </a:rPr>
              <a:t>https://pixabay.com/ru/%D0%BA%D0%BD%D0%B8%D0%B3%D0%B8-%D1%87%D0%B8%D1%82%D0%B0%D1%82%D0%B5%D0%BB%D1%8C-%D1%87%D1%82%D0%B5%D0%BD%D0%B8%D0%B5-%D0%B6%D0%B5%D0%BD%D1%89%D0%B8%D0%BD%D0%B0-2029743</a:t>
            </a:r>
            <a:r>
              <a:rPr lang="en-US" dirty="0" smtClean="0">
                <a:hlinkClick r:id="rId2"/>
              </a:rPr>
              <a:t>/</a:t>
            </a:r>
            <a:endParaRPr lang="ru-RU" dirty="0" smtClean="0"/>
          </a:p>
          <a:p>
            <a:r>
              <a:rPr lang="en-US" dirty="0">
                <a:hlinkClick r:id="rId3"/>
              </a:rPr>
              <a:t>https://pixabay.com/ru/%D0%B0%D1%80%D0%B8%D1%81%D1%82%D0%BE%D0%BA%D1%80%D0%B0%D1%82-%D0%B4%D0%B6%D0%B5%D0%BD%D1%82%D0%BB%D1%8C%D0%BC%D0%B5%D0%BD-%D0%BC%D1%83%D0%B6%D1%87%D0%B8%D0%BD-2029508</a:t>
            </a:r>
            <a:r>
              <a:rPr lang="en-US" dirty="0" smtClean="0">
                <a:hlinkClick r:id="rId3"/>
              </a:rPr>
              <a:t>/</a:t>
            </a:r>
            <a:endParaRPr lang="ru-RU" dirty="0" smtClean="0"/>
          </a:p>
          <a:p>
            <a:r>
              <a:rPr lang="en-US" dirty="0">
                <a:hlinkClick r:id="rId4"/>
              </a:rPr>
              <a:t>https://pixabay.com/ru/%D0%BF%D0%BB%D0%B0%D1%82%D1%8C%D0%B5-%D0%BC%D0%BE%D0%B4%D0%B0-%D0%B6%D0%B5%D0%BD%D1%89%D0%B8%D0%BD%D1%8B-%D0%BB%D0%B5%D0%B4%D0%B8-%D0%B6%D0%B5%D0%BD%D1%89%D0%B8%D0%BD%D0%B0-2027712</a:t>
            </a:r>
            <a:r>
              <a:rPr lang="en-US" dirty="0" smtClean="0">
                <a:hlinkClick r:id="rId4"/>
              </a:rPr>
              <a:t>/</a:t>
            </a:r>
            <a:endParaRPr lang="ru-RU" dirty="0" smtClean="0"/>
          </a:p>
          <a:p>
            <a:r>
              <a:rPr lang="en-US" dirty="0">
                <a:hlinkClick r:id="rId5"/>
              </a:rPr>
              <a:t>https://pixabay.com/ru/%D0%BF%D0%BB%D0%B0%D1%82%D1%8C%D0%B5-%D0%BC%D0%BE%D0%B4%D0%B0-%D0%BB%D0%B5%D0%B4%D0%B8-%D0%BB%D1%8E%D0%B4%D0%B8-%D0%BF%D1%80%D0%BE%D0%B3%D1%83%D0%BB%D0%BA%D0%B0-1296976</a:t>
            </a:r>
            <a:r>
              <a:rPr lang="en-US" dirty="0" smtClean="0">
                <a:hlinkClick r:id="rId5"/>
              </a:rPr>
              <a:t>/</a:t>
            </a:r>
            <a:endParaRPr lang="ru-RU" dirty="0" smtClean="0"/>
          </a:p>
          <a:p>
            <a:r>
              <a:rPr lang="en-US" dirty="0">
                <a:hlinkClick r:id="rId6"/>
              </a:rPr>
              <a:t>https://pixabay.com/ru/%D0%BF%D0%B0%D1%80%D0%B0-%D1%87%D0%B5%D0%BB%D0%BE%D0%B2%D0%B5%D0%BA-%D0%B6%D0%B5%D0%BD%D1%89%D0%B8%D0%BD%D0%B0-%D0%B4%D1%80%D1%83%D0%B7%D1%8C%D1%8F-%D0%B2%D0%BC%D0%B5%D1%81%D1%82%D0%B5-37069</a:t>
            </a:r>
            <a:r>
              <a:rPr lang="en-US" dirty="0" smtClean="0">
                <a:hlinkClick r:id="rId6"/>
              </a:rPr>
              <a:t>/</a:t>
            </a:r>
            <a:endParaRPr lang="ru-RU" dirty="0" smtClean="0"/>
          </a:p>
          <a:p>
            <a:r>
              <a:rPr lang="en-US" dirty="0">
                <a:hlinkClick r:id="rId7"/>
              </a:rPr>
              <a:t>https://pixabay.com/ru/%D0%BF%D0%BB%D0%B0%D1%82%D1%8C%D0%B5-%D0%BC%D0%BE%D0%B4%D0%B0-%D0%B6%D0%B5%D0%BD%D1%89%D0%B8%D0%BD%D1%8B-%D0%BB%D0%B5%D0%B4%D0%B8-%D0%B6%D0%B5%D0%BD%D1%89%D0%B8%D0%BD%D0%B0-2027227</a:t>
            </a:r>
            <a:r>
              <a:rPr lang="en-US" dirty="0" smtClean="0">
                <a:hlinkClick r:id="rId7"/>
              </a:rPr>
              <a:t>/</a:t>
            </a:r>
            <a:endParaRPr lang="ru-RU" dirty="0" smtClean="0"/>
          </a:p>
          <a:p>
            <a:r>
              <a:rPr lang="en-US" dirty="0">
                <a:hlinkClick r:id="rId8"/>
              </a:rPr>
              <a:t>https://pixabay.com/ru/%D0%B4%D0%B6%D0%B5%D0%BD%D1%82%D0%BB%D1%8C%D0%BC%D0%B5%D0%BD-%D1%81%D0%BE%D0%B1%D0%B0%D0%BA%D0%B0-%D1%87%D0%B5%D0%BB%D0%BE%D0%B2%D0%B5%D0%BA-%D0%BA%D0%BE%D1%81%D1%82%D1%8E%D0%BC-148407</a:t>
            </a:r>
            <a:r>
              <a:rPr lang="en-US" dirty="0" smtClean="0">
                <a:hlinkClick r:id="rId8"/>
              </a:rPr>
              <a:t>/</a:t>
            </a:r>
            <a:endParaRPr lang="ru-RU" dirty="0" smtClean="0"/>
          </a:p>
          <a:p>
            <a:r>
              <a:rPr lang="en-US" dirty="0">
                <a:hlinkClick r:id="rId9"/>
              </a:rPr>
              <a:t>https://pixabay.com/ru/%D0%BF%D0%BB%D0%B0%D1%82%D1%8C%D0%B5-%D0%BC%D0%BE%D0%B4%D0%B0-%D0%B6%D0%B5%D0%BD%D1%89%D0%B8%D0%BD%D1%8B-%D0%BB%D0%B5%D0%B4%D0%B8-%D0%B6%D0%B5%D0%BD%D1%89%D0%B8%D0%BD%D0%B0-2027433</a:t>
            </a:r>
            <a:r>
              <a:rPr lang="en-US" dirty="0" smtClean="0">
                <a:hlinkClick r:id="rId9"/>
              </a:rPr>
              <a:t>/</a:t>
            </a:r>
            <a:endParaRPr lang="ru-RU" dirty="0" smtClean="0"/>
          </a:p>
          <a:p>
            <a:r>
              <a:rPr lang="en-US" dirty="0">
                <a:hlinkClick r:id="rId10"/>
              </a:rPr>
              <a:t>https://pixabay.com/ru/%D0%BC%D0%BE%D0%B4%D0%B0-%D1%87%D0%B5%D0%BB%D0%BE%D0%B2%D0%B5%D0%BA-%D0%B6%D0%B5%D0%BD%D1%89%D0%B8%D0%BD%D0%B0-%D1%82%D1%80%D0%BE%D1%81%D1%82%D0%BD%D0%B8%D0%BA-1800-1359963</a:t>
            </a:r>
            <a:r>
              <a:rPr lang="en-US" dirty="0" smtClean="0">
                <a:hlinkClick r:id="rId10"/>
              </a:rPr>
              <a:t>/</a:t>
            </a:r>
            <a:endParaRPr lang="ru-RU" dirty="0" smtClean="0"/>
          </a:p>
          <a:p>
            <a:r>
              <a:rPr lang="en-US" dirty="0">
                <a:hlinkClick r:id="rId11"/>
              </a:rPr>
              <a:t>https://pixabay.com/ru/%D0%BE%D0%B4%D0%B5%D0%B6%D0%B4%D1%8B-%D0%BC%D0%BE%D0%B4%D0%B0-%D1%84%D1%80%D0%B0%D0%BD%D1%86%D0%B8%D1%8F-%D1%84%D1%80%D0%B0%D0%BD%D1%86%D1%83%D0%B7%D1%81%D0%BA%D0%B8%D0%B9-1297197</a:t>
            </a:r>
            <a:r>
              <a:rPr lang="en-US" dirty="0" smtClean="0">
                <a:hlinkClick r:id="rId11"/>
              </a:rPr>
              <a:t>/</a:t>
            </a:r>
            <a:endParaRPr lang="ru-RU" dirty="0" smtClean="0"/>
          </a:p>
          <a:p>
            <a:r>
              <a:rPr lang="en-US" dirty="0">
                <a:hlinkClick r:id="rId12"/>
              </a:rPr>
              <a:t>https://pixabay.com/ru/%D0%BA%D0%BD%D0%B8%D0%B3-%D0%B8%D1%81%D1%81%D0%BB%D0%B5%D0%B4%D0%BE%D0%B2%D0%B0%D0%BD%D0%B8%D0%B5-%D1%81%D1%82%D1%83%D0%B4%D0%B5%D0%BD%D1%82-%D1%87%D0%B8%D1%82%D0%B0%D1%82%D1%8C-761992</a:t>
            </a:r>
            <a:r>
              <a:rPr lang="en-US" dirty="0" smtClean="0">
                <a:hlinkClick r:id="rId12"/>
              </a:rPr>
              <a:t>/</a:t>
            </a:r>
            <a:endParaRPr lang="ru-RU" dirty="0" smtClean="0"/>
          </a:p>
          <a:p>
            <a:r>
              <a:rPr lang="en-US" dirty="0">
                <a:hlinkClick r:id="rId13"/>
              </a:rPr>
              <a:t>https://pixabay.com/ru/%D1%84%D0%BE%D0%BD-%D1%81%D0%BA%D1%80%D0%B0%D0%BF%D0%B1%D1%83%D0%BA%D0%B8%D0%BD%D0%B3%D0%B0-%D1%82%D0%B5%D0%BA%D1%81%D1%82%D1%83%D1%80%D0%B0-%D0%B1%D1%83%D0%BC%D0%B0%D0%B3%D0%B8-2050365</a:t>
            </a:r>
            <a:r>
              <a:rPr lang="en-US" dirty="0" smtClean="0">
                <a:hlinkClick r:id="rId13"/>
              </a:rPr>
              <a:t>/</a:t>
            </a: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53087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20369</TotalTime>
  <Words>173</Words>
  <Application>Microsoft Office PowerPoint</Application>
  <PresentationFormat>Экран (4:3)</PresentationFormat>
  <Paragraphs>18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Русская литература первой половины  XIX века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Ссылки на источники использованных в презентации изображений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Светлана</dc:creator>
  <cp:lastModifiedBy>Светлана</cp:lastModifiedBy>
  <cp:revision>44</cp:revision>
  <dcterms:created xsi:type="dcterms:W3CDTF">2017-04-02T12:25:06Z</dcterms:created>
  <dcterms:modified xsi:type="dcterms:W3CDTF">2017-04-16T16:51:37Z</dcterms:modified>
</cp:coreProperties>
</file>