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pu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pu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pu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pu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pu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pu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pu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pu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pu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pu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  <p:sndAc>
      <p:stSnd>
        <p:snd r:embed="rId1" name="pu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37CC-9DBE-4115-85A0-51A7232A8818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C8243-584C-4BB3-A069-2637536ED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  <p:sndAc>
      <p:stSnd>
        <p:snd r:embed="rId13" name="push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clipartbro.com/120/free-animated-powerpoint-backgrounds-wallpapers-download-ppt-1205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пословицах и поговорках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87624" y="5805264"/>
            <a:ext cx="7848872" cy="57606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Л.В.Тельнова  (педагог – организатор/воспитатель)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Борисоглебская школа - интернат</a:t>
            </a:r>
          </a:p>
          <a:p>
            <a:endParaRPr lang="ru-RU" dirty="0"/>
          </a:p>
        </p:txBody>
      </p:sp>
      <p:pic>
        <p:nvPicPr>
          <p:cNvPr id="6" name="Рисунок 5" descr="2 (1).jpg"/>
          <p:cNvPicPr>
            <a:picLocks noChangeAspect="1"/>
          </p:cNvPicPr>
          <p:nvPr/>
        </p:nvPicPr>
        <p:blipFill>
          <a:blip r:embed="rId4" cstate="print"/>
          <a:srcRect b="51050"/>
          <a:stretch>
            <a:fillRect/>
          </a:stretch>
        </p:blipFill>
        <p:spPr>
          <a:xfrm>
            <a:off x="1907704" y="332655"/>
            <a:ext cx="4968552" cy="1512169"/>
          </a:xfrm>
          <a:prstGeom prst="rect">
            <a:avLst/>
          </a:prstGeom>
        </p:spPr>
      </p:pic>
      <p:pic>
        <p:nvPicPr>
          <p:cNvPr id="7" name="Рисунок 6" descr="2 (1) - копия.jpg"/>
          <p:cNvPicPr>
            <a:picLocks noChangeAspect="1"/>
          </p:cNvPicPr>
          <p:nvPr/>
        </p:nvPicPr>
        <p:blipFill>
          <a:blip r:embed="rId5" cstate="print"/>
          <a:srcRect t="50000"/>
          <a:stretch>
            <a:fillRect/>
          </a:stretch>
        </p:blipFill>
        <p:spPr>
          <a:xfrm>
            <a:off x="611560" y="2996952"/>
            <a:ext cx="8160932" cy="252028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clipartbro.com/120/free-animated-powerpoint-backgrounds-wallpapers-download-ppt-1205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</p:spPr>
      </p:pic>
      <p:pic>
        <p:nvPicPr>
          <p:cNvPr id="22530" name="Picture 2" descr="http://f5.ifotki.info/org/2233660f6bd50e5ea1f0d655eeeb95e16d7c13552605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72816"/>
            <a:ext cx="648072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clipartbro.com/120/free-animated-powerpoint-backgrounds-wallpapers-download-ppt-1205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</p:spPr>
      </p:pic>
      <p:sp>
        <p:nvSpPr>
          <p:cNvPr id="4" name="куй"/>
          <p:cNvSpPr/>
          <p:nvPr/>
        </p:nvSpPr>
        <p:spPr>
          <a:xfrm>
            <a:off x="1115616" y="548680"/>
            <a:ext cx="6984776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Куй железо, пока горячо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flipH="1">
            <a:off x="4139952" y="1700808"/>
            <a:ext cx="432048" cy="86409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5736" y="2708920"/>
            <a:ext cx="4176464" cy="367240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рис" descr="http://www.proza.ru/pics/2016/02/01/4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96952"/>
            <a:ext cx="2016224" cy="2857500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clipartbro.com/120/free-animated-powerpoint-backgrounds-wallpapers-download-ppt-1205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</p:spPr>
      </p:pic>
      <p:sp>
        <p:nvSpPr>
          <p:cNvPr id="4" name="куй"/>
          <p:cNvSpPr/>
          <p:nvPr/>
        </p:nvSpPr>
        <p:spPr>
          <a:xfrm>
            <a:off x="1115616" y="548680"/>
            <a:ext cx="6984776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Чтобы рыбку съесть, надо в воду лезть</a:t>
            </a:r>
          </a:p>
        </p:txBody>
      </p:sp>
      <p:sp>
        <p:nvSpPr>
          <p:cNvPr id="5" name="Стрелка вниз 4"/>
          <p:cNvSpPr/>
          <p:nvPr/>
        </p:nvSpPr>
        <p:spPr>
          <a:xfrm flipH="1">
            <a:off x="4139952" y="1700808"/>
            <a:ext cx="432048" cy="86409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5736" y="2708920"/>
            <a:ext cx="4176464" cy="367240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://www.gifki.org/data/media/940/uzheniye-ryby--i-rybnaya-lovlya-animatsionnaya-kartinka-00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56992"/>
            <a:ext cx="3024336" cy="2596505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clipartbro.com/120/free-animated-powerpoint-backgrounds-wallpapers-download-ppt-1205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</p:spPr>
      </p:pic>
      <p:sp>
        <p:nvSpPr>
          <p:cNvPr id="4" name="куй"/>
          <p:cNvSpPr/>
          <p:nvPr/>
        </p:nvSpPr>
        <p:spPr>
          <a:xfrm>
            <a:off x="1115616" y="548680"/>
            <a:ext cx="6984776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 игла шьёт, 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руки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flipH="1">
            <a:off x="4139952" y="1700808"/>
            <a:ext cx="432048" cy="86409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5736" y="2708920"/>
            <a:ext cx="4176464" cy="367240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forumsmile.ru/u/6/3/6/636afc29f2c0901c7a0d88a3961e0ea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140968"/>
            <a:ext cx="2952328" cy="2664296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clipartbro.com/120/free-animated-powerpoint-backgrounds-wallpapers-download-ppt-1205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</p:spPr>
      </p:pic>
      <p:sp>
        <p:nvSpPr>
          <p:cNvPr id="4" name="куй"/>
          <p:cNvSpPr/>
          <p:nvPr/>
        </p:nvSpPr>
        <p:spPr>
          <a:xfrm>
            <a:off x="1115616" y="548680"/>
            <a:ext cx="6984776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бравшись за топор, избы не срубишь</a:t>
            </a:r>
          </a:p>
        </p:txBody>
      </p:sp>
      <p:sp>
        <p:nvSpPr>
          <p:cNvPr id="5" name="Стрелка вниз 4"/>
          <p:cNvSpPr/>
          <p:nvPr/>
        </p:nvSpPr>
        <p:spPr>
          <a:xfrm flipH="1">
            <a:off x="4139952" y="1700808"/>
            <a:ext cx="432048" cy="86409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5736" y="2708920"/>
            <a:ext cx="4176464" cy="367240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www.vwglosser.nl/vaandel/foto/work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852936"/>
            <a:ext cx="3384376" cy="2808312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clipartbro.com/120/free-animated-powerpoint-backgrounds-wallpapers-download-ppt-1205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</p:spPr>
      </p:pic>
      <p:sp>
        <p:nvSpPr>
          <p:cNvPr id="4" name="куй"/>
          <p:cNvSpPr/>
          <p:nvPr/>
        </p:nvSpPr>
        <p:spPr>
          <a:xfrm>
            <a:off x="1115616" y="548680"/>
            <a:ext cx="6984776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Корова черна, да молоко у неё бело</a:t>
            </a:r>
          </a:p>
        </p:txBody>
      </p:sp>
      <p:sp>
        <p:nvSpPr>
          <p:cNvPr id="5" name="Стрелка вниз 4"/>
          <p:cNvSpPr/>
          <p:nvPr/>
        </p:nvSpPr>
        <p:spPr>
          <a:xfrm flipH="1">
            <a:off x="4139952" y="1700808"/>
            <a:ext cx="432048" cy="86409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5736" y="2708920"/>
            <a:ext cx="4176464" cy="367240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cool-pictures.su/_ph/12/2/1768201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429000"/>
            <a:ext cx="2592288" cy="2333060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clipartbro.com/120/free-animated-powerpoint-backgrounds-wallpapers-download-ppt-1205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</p:spPr>
      </p:pic>
      <p:sp>
        <p:nvSpPr>
          <p:cNvPr id="4" name="куй"/>
          <p:cNvSpPr/>
          <p:nvPr/>
        </p:nvSpPr>
        <p:spPr>
          <a:xfrm>
            <a:off x="1115616" y="548680"/>
            <a:ext cx="7272808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Кто пахать не ленится, у того и хлеб родится</a:t>
            </a:r>
          </a:p>
        </p:txBody>
      </p:sp>
      <p:sp>
        <p:nvSpPr>
          <p:cNvPr id="5" name="Стрелка вниз 4"/>
          <p:cNvSpPr/>
          <p:nvPr/>
        </p:nvSpPr>
        <p:spPr>
          <a:xfrm flipH="1">
            <a:off x="4139952" y="1700808"/>
            <a:ext cx="432048" cy="86409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5736" y="2708920"/>
            <a:ext cx="4176464" cy="367240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umotnas.ru/umot/kristina-alekseevna-kirsanova-1-klass-rukovoditeli-a-yu-krivoc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501008"/>
            <a:ext cx="2857500" cy="2019301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clipartbro.com/120/free-animated-powerpoint-backgrounds-wallpapers-download-ppt-1205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</p:spPr>
      </p:pic>
      <p:sp>
        <p:nvSpPr>
          <p:cNvPr id="4" name="куй"/>
          <p:cNvSpPr/>
          <p:nvPr/>
        </p:nvSpPr>
        <p:spPr>
          <a:xfrm>
            <a:off x="1115616" y="548680"/>
            <a:ext cx="6984776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охоту ехать – собак кормить</a:t>
            </a:r>
          </a:p>
        </p:txBody>
      </p:sp>
      <p:sp>
        <p:nvSpPr>
          <p:cNvPr id="5" name="Стрелка вниз 4"/>
          <p:cNvSpPr/>
          <p:nvPr/>
        </p:nvSpPr>
        <p:spPr>
          <a:xfrm flipH="1">
            <a:off x="4139952" y="1700808"/>
            <a:ext cx="432048" cy="86409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5736" y="2708920"/>
            <a:ext cx="4176464" cy="367240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m.gifmania.ru/Animated-Gifs-Lyudi/Animations-Professions/Images-Hunters/Hunters-606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636912"/>
            <a:ext cx="3456384" cy="3168352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clipartbro.com/120/free-animated-powerpoint-backgrounds-wallpapers-download-ppt-1205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</p:spPr>
      </p:pic>
      <p:sp>
        <p:nvSpPr>
          <p:cNvPr id="4" name="куй"/>
          <p:cNvSpPr/>
          <p:nvPr/>
        </p:nvSpPr>
        <p:spPr>
          <a:xfrm>
            <a:off x="1115616" y="548680"/>
            <a:ext cx="6984776" cy="8640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Первый блин всегда комом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flipH="1">
            <a:off x="4139952" y="1700808"/>
            <a:ext cx="432048" cy="86409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95736" y="2708920"/>
            <a:ext cx="4176464" cy="3672408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www.gifki.org/data/media/92/povar-i-shef-povar-animatsionnaya-kartinka-00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068960"/>
            <a:ext cx="2880320" cy="2808312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72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Профессии в пословицах и поговорках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Comp№1</dc:creator>
  <cp:lastModifiedBy>Comp№1</cp:lastModifiedBy>
  <cp:revision>8</cp:revision>
  <dcterms:created xsi:type="dcterms:W3CDTF">2017-04-26T10:28:27Z</dcterms:created>
  <dcterms:modified xsi:type="dcterms:W3CDTF">2017-04-30T10:05:54Z</dcterms:modified>
</cp:coreProperties>
</file>