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92" r:id="rId3"/>
    <p:sldId id="294" r:id="rId4"/>
    <p:sldId id="427" r:id="rId5"/>
    <p:sldId id="414" r:id="rId6"/>
    <p:sldId id="419" r:id="rId7"/>
    <p:sldId id="265" r:id="rId8"/>
    <p:sldId id="303" r:id="rId9"/>
    <p:sldId id="301" r:id="rId10"/>
    <p:sldId id="430" r:id="rId11"/>
    <p:sldId id="420" r:id="rId12"/>
    <p:sldId id="429" r:id="rId13"/>
    <p:sldId id="422" r:id="rId14"/>
    <p:sldId id="435" r:id="rId15"/>
    <p:sldId id="431" r:id="rId16"/>
    <p:sldId id="433" r:id="rId17"/>
    <p:sldId id="436" r:id="rId18"/>
    <p:sldId id="270" r:id="rId19"/>
    <p:sldId id="440" r:id="rId20"/>
    <p:sldId id="441" r:id="rId21"/>
    <p:sldId id="423" r:id="rId22"/>
    <p:sldId id="424" r:id="rId23"/>
    <p:sldId id="442" r:id="rId24"/>
    <p:sldId id="266" r:id="rId25"/>
    <p:sldId id="439" r:id="rId26"/>
    <p:sldId id="293" r:id="rId27"/>
    <p:sldId id="444" r:id="rId28"/>
    <p:sldId id="277" r:id="rId29"/>
    <p:sldId id="425" r:id="rId30"/>
    <p:sldId id="445" r:id="rId31"/>
    <p:sldId id="300" r:id="rId32"/>
    <p:sldId id="412" r:id="rId33"/>
    <p:sldId id="437" r:id="rId34"/>
    <p:sldId id="322" r:id="rId35"/>
    <p:sldId id="411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FF0066"/>
    <a:srgbClr val="0033CC"/>
    <a:srgbClr val="660066"/>
    <a:srgbClr val="FF0000"/>
    <a:srgbClr val="669900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2D696-401F-4819-9F99-CD94691B0A5C}" type="datetimeFigureOut">
              <a:rPr lang="ru-RU"/>
              <a:pPr>
                <a:defRPr/>
              </a:pPr>
              <a:t>13.07.2017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AA3E3-A538-4A8D-84E0-6931973DC5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20580-339D-4F3A-AD89-8FA695440858}" type="datetimeFigureOut">
              <a:rPr lang="ru-RU"/>
              <a:pPr>
                <a:defRPr/>
              </a:pPr>
              <a:t>13.07.2017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6462A-B1BD-4428-AE3D-7314065A53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69E2F-5292-4BBD-B782-EEF415C763C4}" type="datetimeFigureOut">
              <a:rPr lang="ru-RU"/>
              <a:pPr>
                <a:defRPr/>
              </a:pPr>
              <a:t>13.07.2017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D0040-27FC-4608-9790-1059F685D0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31834-818E-41FB-8D5C-7A950509DF48}" type="datetimeFigureOut">
              <a:rPr lang="ru-RU"/>
              <a:pPr>
                <a:defRPr/>
              </a:pPr>
              <a:t>13.07.2017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5A018-F9CF-4982-964A-383CC9026F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B63CE-A735-49C2-AA64-F603D4287543}" type="datetimeFigureOut">
              <a:rPr lang="ru-RU"/>
              <a:pPr>
                <a:defRPr/>
              </a:pPr>
              <a:t>13.07.2017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DF6CF-42F1-4853-85CA-5F813D011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0A2FB-1247-43E3-A490-957C1CC3B40C}" type="datetimeFigureOut">
              <a:rPr lang="ru-RU"/>
              <a:pPr>
                <a:defRPr/>
              </a:pPr>
              <a:t>13.07.2017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83769-E35A-4D11-9BDB-CAE206FEA6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DB4AE-3884-4986-AFA7-C17EC1FA61E9}" type="datetimeFigureOut">
              <a:rPr lang="ru-RU"/>
              <a:pPr>
                <a:defRPr/>
              </a:pPr>
              <a:t>13.07.2017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D992E-DD17-4471-A560-32A2E11F98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F263A-1168-49C2-8343-17B884DEBDF7}" type="datetimeFigureOut">
              <a:rPr lang="ru-RU"/>
              <a:pPr>
                <a:defRPr/>
              </a:pPr>
              <a:t>13.07.2017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03FD8-BB7B-4873-953C-7490D1331A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DA6A4-AE66-47BD-9837-825207499759}" type="datetimeFigureOut">
              <a:rPr lang="ru-RU"/>
              <a:pPr>
                <a:defRPr/>
              </a:pPr>
              <a:t>13.07.2017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3361F-B77E-41EF-869F-69FA7D867E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9042E-03C5-4A89-8180-3BB06742A980}" type="datetimeFigureOut">
              <a:rPr lang="ru-RU"/>
              <a:pPr>
                <a:defRPr/>
              </a:pPr>
              <a:t>13.07.2017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7B3D3-0ED3-470D-80E1-9F04ADC83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963FE-CFFE-4292-A405-9D92FCBA7CC1}" type="datetimeFigureOut">
              <a:rPr lang="ru-RU"/>
              <a:pPr>
                <a:defRPr/>
              </a:pPr>
              <a:t>13.07.2017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B2638-24A7-4516-9368-57E29728E7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0B6528-01B2-4821-A481-EB6728D3EF69}" type="datetimeFigureOut">
              <a:rPr lang="ru-RU"/>
              <a:pPr>
                <a:defRPr/>
              </a:pPr>
              <a:t>13.07.2017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765AB2-AC74-4858-AA97-D343A763E7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3" r:id="rId2"/>
    <p:sldLayoutId id="2147483865" r:id="rId3"/>
    <p:sldLayoutId id="2147483862" r:id="rId4"/>
    <p:sldLayoutId id="2147483861" r:id="rId5"/>
    <p:sldLayoutId id="2147483860" r:id="rId6"/>
    <p:sldLayoutId id="2147483859" r:id="rId7"/>
    <p:sldLayoutId id="2147483858" r:id="rId8"/>
    <p:sldLayoutId id="2147483866" r:id="rId9"/>
    <p:sldLayoutId id="2147483857" r:id="rId10"/>
    <p:sldLayoutId id="21474838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750" y="3213100"/>
            <a:ext cx="8431213" cy="3513138"/>
          </a:xfrm>
        </p:spPr>
        <p:txBody>
          <a:bodyPr/>
          <a:lstStyle/>
          <a:p>
            <a:pPr marR="0" eaLnBrk="1" hangingPunct="1"/>
            <a:endParaRPr lang="ru-RU" smtClean="0"/>
          </a:p>
          <a:p>
            <a:pPr marR="0" eaLnBrk="1" hangingPunct="1"/>
            <a:endParaRPr lang="ru-RU" smtClean="0"/>
          </a:p>
          <a:p>
            <a:pPr marR="0" eaLnBrk="1" hangingPunct="1"/>
            <a:endParaRPr lang="ru-RU" smtClean="0"/>
          </a:p>
          <a:p>
            <a:pPr marR="0" eaLnBrk="1" hangingPunct="1"/>
            <a:endParaRPr lang="ru-RU" smtClean="0"/>
          </a:p>
          <a:p>
            <a:pPr marR="0" eaLnBrk="1" hangingPunct="1"/>
            <a:r>
              <a:rPr lang="ru-RU" b="1" i="1" smtClean="0">
                <a:solidFill>
                  <a:srgbClr val="FF0000"/>
                </a:solidFill>
              </a:rPr>
              <a:t>Баталова О.В.</a:t>
            </a:r>
          </a:p>
          <a:p>
            <a:pPr marR="0" eaLnBrk="1" hangingPunct="1"/>
            <a:r>
              <a:rPr lang="ru-RU" b="1" i="1" smtClean="0">
                <a:solidFill>
                  <a:srgbClr val="FF0000"/>
                </a:solidFill>
              </a:rPr>
              <a:t>МДОУ д/с №5 «Малыш»</a:t>
            </a:r>
          </a:p>
          <a:p>
            <a:pPr marR="0" eaLnBrk="1" hangingPunct="1"/>
            <a:r>
              <a:rPr lang="ru-RU" b="1" i="1" smtClean="0">
                <a:solidFill>
                  <a:srgbClr val="FF0000"/>
                </a:solidFill>
              </a:rPr>
              <a:t>г.Касли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549275"/>
            <a:ext cx="8280400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2205038"/>
            <a:ext cx="15113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0825" y="549275"/>
            <a:ext cx="83534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3141663"/>
            <a:ext cx="240982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8000" smtClean="0"/>
              <a:t>Козина ольга</a:t>
            </a:r>
          </a:p>
        </p:txBody>
      </p:sp>
      <p:pic>
        <p:nvPicPr>
          <p:cNvPr id="5325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7200" smtClean="0"/>
              <a:t>Кисилёв а. а.</a:t>
            </a:r>
          </a:p>
        </p:txBody>
      </p:sp>
      <p:sp>
        <p:nvSpPr>
          <p:cNvPr id="58371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О ветренный день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7200" smtClean="0"/>
              <a:t>Кубарев в.г.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7200" smtClean="0"/>
              <a:t>екимов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64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3825" y="115888"/>
            <a:ext cx="9267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7200" smtClean="0"/>
              <a:t>саврасов</a:t>
            </a: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8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7200" smtClean="0"/>
              <a:t>Плотников в.в.</a:t>
            </a:r>
          </a:p>
        </p:txBody>
      </p:sp>
      <p:sp>
        <p:nvSpPr>
          <p:cNvPr id="66563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П о</a:t>
            </a: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7200" smtClean="0"/>
              <a:t>шишкин</a:t>
            </a:r>
          </a:p>
        </p:txBody>
      </p:sp>
      <p:sp>
        <p:nvSpPr>
          <p:cNvPr id="67587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ru-RU" smtClean="0"/>
              <a:t>З осень</a:t>
            </a: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8000" smtClean="0"/>
              <a:t>бродский</a:t>
            </a: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40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25195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70C0"/>
                </a:solidFill>
              </a:rPr>
              <a:t>мультфильм</a:t>
            </a:r>
          </a:p>
        </p:txBody>
      </p:sp>
      <p:pic>
        <p:nvPicPr>
          <p:cNvPr id="4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669925" y="1935163"/>
            <a:ext cx="7804150" cy="43894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6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Поленов </a:t>
            </a:r>
          </a:p>
        </p:txBody>
      </p:sp>
      <p:sp>
        <p:nvSpPr>
          <p:cNvPr id="1741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6000" smtClean="0"/>
              <a:t>Мясоедов г.г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40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7200" smtClean="0"/>
              <a:t>поленов</a:t>
            </a:r>
          </a:p>
        </p:txBody>
      </p:sp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468313" y="1268413"/>
            <a:ext cx="7467600" cy="4873625"/>
          </a:xfrm>
        </p:spPr>
        <p:txBody>
          <a:bodyPr/>
          <a:lstStyle/>
          <a:p>
            <a:pPr eaLnBrk="1" hangingPunct="1"/>
            <a:r>
              <a:rPr lang="ru-RU" smtClean="0"/>
              <a:t>Золотая осень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smtClean="0"/>
              <a:t>Клевер Ю.Ю.</a:t>
            </a:r>
          </a:p>
        </p:txBody>
      </p:sp>
      <p:sp>
        <p:nvSpPr>
          <p:cNvPr id="2253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Осенний парк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1115</TotalTime>
  <Words>38</Words>
  <Application>Microsoft Office PowerPoint</Application>
  <PresentationFormat>Экран (4:3)</PresentationFormat>
  <Paragraphs>25</Paragraphs>
  <Slides>35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Calibri</vt:lpstr>
      <vt:lpstr>Constantia</vt:lpstr>
      <vt:lpstr>Wingdings 2</vt:lpstr>
      <vt:lpstr>Поток</vt:lpstr>
      <vt:lpstr>Поток</vt:lpstr>
      <vt:lpstr>Поток</vt:lpstr>
      <vt:lpstr>Поток</vt:lpstr>
      <vt:lpstr>Слайд 1</vt:lpstr>
      <vt:lpstr>Слайд 2</vt:lpstr>
      <vt:lpstr>Слайд 3</vt:lpstr>
      <vt:lpstr>Слайд 4</vt:lpstr>
      <vt:lpstr>Поленов </vt:lpstr>
      <vt:lpstr>Мясоедов г.г</vt:lpstr>
      <vt:lpstr>Слайд 7</vt:lpstr>
      <vt:lpstr>поленов</vt:lpstr>
      <vt:lpstr>Клевер Ю.Ю.</vt:lpstr>
      <vt:lpstr>Слайд 10</vt:lpstr>
      <vt:lpstr>Слайд 11</vt:lpstr>
      <vt:lpstr>Слайд 12</vt:lpstr>
      <vt:lpstr>Слайд 13</vt:lpstr>
      <vt:lpstr>Слайд 14</vt:lpstr>
      <vt:lpstr>Козина ольга</vt:lpstr>
      <vt:lpstr>Слайд 16</vt:lpstr>
      <vt:lpstr>Кисилёв а. а.</vt:lpstr>
      <vt:lpstr>Слайд 18</vt:lpstr>
      <vt:lpstr>Слайд 19</vt:lpstr>
      <vt:lpstr>Слайд 20</vt:lpstr>
      <vt:lpstr>Кубарев в.г.</vt:lpstr>
      <vt:lpstr>екимов</vt:lpstr>
      <vt:lpstr>Слайд 23</vt:lpstr>
      <vt:lpstr>Слайд 24</vt:lpstr>
      <vt:lpstr>Слайд 25</vt:lpstr>
      <vt:lpstr>саврасов</vt:lpstr>
      <vt:lpstr>Плотников в.в.</vt:lpstr>
      <vt:lpstr>Слайд 28</vt:lpstr>
      <vt:lpstr>Слайд 29</vt:lpstr>
      <vt:lpstr>шишкин</vt:lpstr>
      <vt:lpstr>бродский</vt:lpstr>
      <vt:lpstr>Слайд 32</vt:lpstr>
      <vt:lpstr>Слайд 33</vt:lpstr>
      <vt:lpstr>Слайд 34</vt:lpstr>
      <vt:lpstr>мультфильм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осень</dc:title>
  <dc:creator>SamLab.ws</dc:creator>
  <cp:lastModifiedBy>11</cp:lastModifiedBy>
  <cp:revision>127</cp:revision>
  <dcterms:created xsi:type="dcterms:W3CDTF">2013-09-28T12:29:09Z</dcterms:created>
  <dcterms:modified xsi:type="dcterms:W3CDTF">2017-07-13T06:27:41Z</dcterms:modified>
</cp:coreProperties>
</file>