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&#1082;&#1072;&#1076;&#1088;-&#1092;&#1086;&#1090;&#1086;&#1088;&#1072;&#1084;&#1082;&#1072;-&#1087;&#1086;&#1083;&#1080;&#1075;&#1086;&#1085;-&#1082;&#1088;&#1072;&#1089;&#1086;&#1095;&#1085;&#1099;&#1077;-2645084/" TargetMode="External"/><Relationship Id="rId3" Type="http://schemas.openxmlformats.org/officeDocument/2006/relationships/hyperlink" Target="https://pixabay.com/ru/&#1078;&#1077;&#1083;&#1091;&#1076;&#1080;-&#1076;&#1091;&#1073;-&#1088;&#1072;&#1089;&#1090;&#1077;&#1085;&#1080;&#1103;-&#1094;&#1074;&#1077;&#1090;&#1099;-&#1092;&#1088;&#1091;&#1082;&#1090;&#1099;-379951/" TargetMode="External"/><Relationship Id="rId7" Type="http://schemas.openxmlformats.org/officeDocument/2006/relationships/hyperlink" Target="https://pixabay.com/ru/&#1090;&#1086;&#1087;&#1086;&#1083;&#1100;-&#1076;&#1077;&#1088;&#1077;&#1074;&#1086;-&#1076;&#1077;&#1074;&#1091;&#1096;&#1082;&#1080;-&#1092;&#1088;&#1091;&#1082;&#1090;&#1099;-2398915/" TargetMode="External"/><Relationship Id="rId2" Type="http://schemas.openxmlformats.org/officeDocument/2006/relationships/hyperlink" Target="https://pixabay.com/ru/&#1076;&#1091;&#1073;-&#1074;&#1072;&#1083;&#1072;-&#1076;&#1091;&#1073;-&#1095;&#1077;&#1088;&#1077;&#1096;&#1095;&#1072;&#1090;&#1099;&#1081;-103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&#1087;&#1083;&#1072;&#1090;&#1072;&#1085;-&#1090;&#1086;&#1087;&#1086;&#1083;&#1100;-&#1090;&#1088;&#1077;&#1093;&#1075;&#1088;&#1072;&#1085;&#1085;&#1099;&#1081;-&#1090;&#1086;&#1087;&#1086;&#1083;&#1100;-337781/" TargetMode="External"/><Relationship Id="rId5" Type="http://schemas.openxmlformats.org/officeDocument/2006/relationships/hyperlink" Target="https://pixabay.com/ru/&#1089;&#1077;&#1084;&#1077;&#1085;&#1072;-&#1082;&#1083;&#1077;&#1085;&#1072;-&#1074;&#1091;&#1076;-&#1086;&#1089;&#1077;&#1085;&#1100;-&#1082;&#1083;&#1077;&#1085;-&#1089;&#1077;&#1084;&#1077;&#1085;&#1072;-453336/" TargetMode="External"/><Relationship Id="rId4" Type="http://schemas.openxmlformats.org/officeDocument/2006/relationships/hyperlink" Target="https://pixabay.com/ru/&#1086;&#1089;&#1077;&#1085;&#1100;-&#1083;&#1080;&#1089;&#1090;&#1074;&#1072;-&#1078;&#1077;&#1083;&#1090;&#1099;&#1081;-&#1087;&#1072;&#1076;&#1077;&#1085;&#1080;&#1077;-&#1083;&#1080;&#1089;&#1090;&#1100;&#1077;&#1074;-23677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9288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презентация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221457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«Экскурсия в природу»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дуб</a:t>
            </a:r>
            <a:endParaRPr lang="ru-RU" b="1" dirty="0"/>
          </a:p>
        </p:txBody>
      </p:sp>
      <p:pic>
        <p:nvPicPr>
          <p:cNvPr id="4" name="Содержимое 3" descr="shaft-oak-10383_960_7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4038600" cy="3028950"/>
          </a:xfrm>
        </p:spPr>
      </p:pic>
      <p:pic>
        <p:nvPicPr>
          <p:cNvPr id="6" name="Содержимое 5" descr="acorns-379951_960_7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214422"/>
            <a:ext cx="3539052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aple-seed-453336_960_720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r="21886" b="-370"/>
          <a:stretch>
            <a:fillRect/>
          </a:stretch>
        </p:blipFill>
        <p:spPr>
          <a:xfrm>
            <a:off x="4998442" y="2500306"/>
            <a:ext cx="3502648" cy="3000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клен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utumn-2367715_960_7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000" b="2222"/>
          <a:stretch>
            <a:fillRect/>
          </a:stretch>
        </p:blipFill>
        <p:spPr>
          <a:xfrm>
            <a:off x="785786" y="2500306"/>
            <a:ext cx="4071966" cy="31432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тополь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lane-tree-337781_960_7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143116"/>
            <a:ext cx="2741097" cy="411164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oplar-2398915_960_72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2857496"/>
            <a:ext cx="4260476" cy="28403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543824" cy="476886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 </a:t>
            </a:r>
            <a:r>
              <a:rPr lang="ru-RU" sz="1800" dirty="0" smtClean="0"/>
              <a:t>слайд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2"/>
              </a:rPr>
              <a:t>https://pixabay.com/ru/</a:t>
            </a:r>
            <a:r>
              <a:rPr lang="ru-RU" sz="1800" dirty="0" smtClean="0">
                <a:hlinkClick r:id="rId2"/>
              </a:rPr>
              <a:t>дуб-вала-дуб-черешчатый-10383/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https://pixabay.com/ru/</a:t>
            </a:r>
            <a:r>
              <a:rPr lang="ru-RU" sz="1800" dirty="0" smtClean="0">
                <a:hlinkClick r:id="rId3"/>
              </a:rPr>
              <a:t>желуди-дуб-растения-цветы-фрукты-379951/</a:t>
            </a:r>
            <a:endParaRPr lang="ru-RU" sz="1800" dirty="0" smtClean="0"/>
          </a:p>
          <a:p>
            <a:r>
              <a:rPr lang="ru-RU" sz="1800" dirty="0" smtClean="0"/>
              <a:t>3 слайд 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4"/>
              </a:rPr>
              <a:t>https://pixabay.com/ru/</a:t>
            </a:r>
            <a:r>
              <a:rPr lang="ru-RU" sz="1800" dirty="0" smtClean="0">
                <a:hlinkClick r:id="rId4"/>
              </a:rPr>
              <a:t>осень-листва-желтый-падение-листьев-2367715/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https://pixabay.com/ru/</a:t>
            </a:r>
            <a:r>
              <a:rPr lang="ru-RU" sz="1800" dirty="0" smtClean="0">
                <a:hlinkClick r:id="rId5"/>
              </a:rPr>
              <a:t>семена-клена-вуд-осень-клен-семена-453336/</a:t>
            </a:r>
            <a:endParaRPr lang="ru-RU" sz="1800" dirty="0" smtClean="0"/>
          </a:p>
          <a:p>
            <a:r>
              <a:rPr lang="ru-RU" sz="1800" dirty="0" smtClean="0"/>
              <a:t>4 слайд </a:t>
            </a:r>
          </a:p>
          <a:p>
            <a:r>
              <a:rPr lang="en-US" sz="1800" dirty="0" smtClean="0">
                <a:hlinkClick r:id="rId6"/>
              </a:rPr>
              <a:t>https://pixabay.com/ru/</a:t>
            </a:r>
            <a:r>
              <a:rPr lang="ru-RU" sz="1800" dirty="0" smtClean="0">
                <a:hlinkClick r:id="rId6"/>
              </a:rPr>
              <a:t>платан-тополь-трехгранный-тополь-337781/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https://pixabay.com/ru/</a:t>
            </a:r>
            <a:r>
              <a:rPr lang="ru-RU" sz="1800" dirty="0" smtClean="0">
                <a:hlinkClick r:id="rId7"/>
              </a:rPr>
              <a:t>тополь-дерево-девушки-фрукты-2398915/</a:t>
            </a:r>
            <a:endParaRPr lang="ru-RU" sz="1800" dirty="0" smtClean="0"/>
          </a:p>
          <a:p>
            <a:r>
              <a:rPr lang="ru-RU" sz="1800" dirty="0" smtClean="0"/>
              <a:t>Рамка на всех слайдах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8"/>
              </a:rPr>
              <a:t>https://pixabay.com/ru/</a:t>
            </a:r>
            <a:r>
              <a:rPr lang="ru-RU" sz="1800" dirty="0" smtClean="0">
                <a:hlinkClick r:id="rId8"/>
              </a:rPr>
              <a:t>кадр-фоторамка-полигон-красочные-2645084/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</Words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</vt:lpstr>
      <vt:lpstr>дуб</vt:lpstr>
      <vt:lpstr>клен</vt:lpstr>
      <vt:lpstr>тополь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Татьяна</dc:creator>
  <cp:lastModifiedBy>Татьяна</cp:lastModifiedBy>
  <cp:revision>8</cp:revision>
  <dcterms:created xsi:type="dcterms:W3CDTF">2017-09-02T10:52:12Z</dcterms:created>
  <dcterms:modified xsi:type="dcterms:W3CDTF">2017-09-05T06:55:18Z</dcterms:modified>
</cp:coreProperties>
</file>