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00B0F0"/>
            </a:gs>
            <a:gs pos="100000">
              <a:srgbClr val="FFFF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ru/&#1074;&#1086;&#1088;&#1086;&#1073;&#1077;&#1081;-&#1087;&#1090;&#1080;&#1094;&#1072;-&#1087;&#1090;&#1080;&#1094;&#1099;-&#1087;&#1088;&#1080;&#1088;&#1086;&#1076;&#1072;-&#1073;&#1088;&#1072;&#1091;&#1085;-73307/" TargetMode="External"/><Relationship Id="rId2" Type="http://schemas.openxmlformats.org/officeDocument/2006/relationships/hyperlink" Target="https://pixabay.com/ru/&#1083;&#1091;&#1085;&#1072;-&#1085;&#1077;&#1073;&#1086;-&#1086;&#1073;&#1083;&#1072;&#1082;&#1072;-&#1076;&#1077;&#1085;&#1100;-&#1087;&#1090;&#1080;&#1094;&#1099;-&#1076;&#1085;&#1103;-32342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ru/&#1075;&#1086;&#1083;&#1091;&#1073;&#1100;-&#1087;&#1086;&#1083;&#1077;&#1090;-&#1074;&#1077;&#1090;&#1086;&#1095;&#1082;&#1072;-747462/" TargetMode="External"/><Relationship Id="rId5" Type="http://schemas.openxmlformats.org/officeDocument/2006/relationships/hyperlink" Target="https://pixabay.com/ru/&#1092;&#1080;&#1083;&#1080;&#1085;-raptor-&#1089;&#1086;&#1082;&#1086;&#1083;&#1080;&#1085;&#1072;&#1103;-&#1086;&#1093;&#1086;&#1090;&#1072;-&#1089;&#1086;&#1074;&#1072;-377192/" TargetMode="External"/><Relationship Id="rId4" Type="http://schemas.openxmlformats.org/officeDocument/2006/relationships/hyperlink" Target="https://pixabay.com/ru/&#1074;&#1086;&#1088;&#1086;&#1085;&#1072;-greynecked-&#1074;&#1086;&#1088;&#1086;&#1085;-255687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«Природа родного края: птицы»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moon-323425_960_7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928802"/>
            <a:ext cx="7111169" cy="4525963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357166"/>
            <a:ext cx="3008313" cy="58418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воробей</a:t>
            </a:r>
            <a:endParaRPr lang="ru-RU" sz="2800" dirty="0"/>
          </a:p>
        </p:txBody>
      </p:sp>
      <p:pic>
        <p:nvPicPr>
          <p:cNvPr id="5" name="Содержимое 4" descr="sparrow-73307_960_720.jpg"/>
          <p:cNvPicPr>
            <a:picLocks noGrp="1" noChangeAspect="1"/>
          </p:cNvPicPr>
          <p:nvPr>
            <p:ph idx="1"/>
          </p:nvPr>
        </p:nvPicPr>
        <p:blipFill>
          <a:blip r:embed="rId2"/>
          <a:srcRect l="16708" r="19067" b="12143"/>
          <a:stretch>
            <a:fillRect/>
          </a:stretch>
        </p:blipFill>
        <p:spPr>
          <a:xfrm>
            <a:off x="4071934" y="1285860"/>
            <a:ext cx="4857784" cy="4409373"/>
          </a:xfrm>
          <a:prstGeom prst="round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642918"/>
            <a:ext cx="3400420" cy="548324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3008313" cy="78581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ворона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628" y="1214422"/>
            <a:ext cx="3294065" cy="511969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crow-2556872_960_7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928802"/>
            <a:ext cx="4393437" cy="2928958"/>
          </a:xfrm>
          <a:prstGeom prst="round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285728"/>
            <a:ext cx="3008313" cy="78581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филин</a:t>
            </a:r>
            <a:endParaRPr lang="ru-RU" sz="2800" dirty="0"/>
          </a:p>
        </p:txBody>
      </p:sp>
      <p:pic>
        <p:nvPicPr>
          <p:cNvPr id="5" name="Содержимое 4" descr="eagle-owl-377192_960_7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1428736"/>
            <a:ext cx="3720927" cy="4961235"/>
          </a:xfrm>
          <a:prstGeom prst="round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28670"/>
            <a:ext cx="3008313" cy="519749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голубь</a:t>
            </a:r>
            <a:endParaRPr lang="ru-RU" sz="2800" dirty="0"/>
          </a:p>
        </p:txBody>
      </p:sp>
      <p:pic>
        <p:nvPicPr>
          <p:cNvPr id="5" name="Содержимое 4" descr="pigeon-747462_960_7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357298"/>
            <a:ext cx="5111750" cy="3402509"/>
          </a:xfrm>
          <a:prstGeom prst="round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43570" y="857232"/>
            <a:ext cx="3008313" cy="5262567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Ссылки: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Титульный лист   </a:t>
            </a:r>
            <a:r>
              <a:rPr lang="en-US" sz="1600" dirty="0" smtClean="0">
                <a:hlinkClick r:id="rId2"/>
              </a:rPr>
              <a:t>https://pixabay.com/ru/</a:t>
            </a:r>
            <a:r>
              <a:rPr lang="ru-RU" sz="1600" dirty="0" smtClean="0">
                <a:hlinkClick r:id="rId2"/>
              </a:rPr>
              <a:t>луна-небо-облака-день-птицы-дня-323425</a:t>
            </a:r>
            <a:r>
              <a:rPr lang="ru-RU" sz="1600" dirty="0" smtClean="0">
                <a:hlinkClick r:id="rId2"/>
              </a:rPr>
              <a:t>/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2 слайд   </a:t>
            </a:r>
            <a:r>
              <a:rPr lang="en-US" sz="1600" dirty="0" smtClean="0">
                <a:hlinkClick r:id="rId3"/>
              </a:rPr>
              <a:t>https://pixabay.com/ru/</a:t>
            </a:r>
            <a:r>
              <a:rPr lang="ru-RU" sz="1600" dirty="0" smtClean="0">
                <a:hlinkClick r:id="rId3"/>
              </a:rPr>
              <a:t>воробей-птица-птицы-природа-браун-73307</a:t>
            </a:r>
            <a:r>
              <a:rPr lang="ru-RU" sz="1600" dirty="0" smtClean="0">
                <a:hlinkClick r:id="rId3"/>
              </a:rPr>
              <a:t>/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3 слайд    </a:t>
            </a:r>
            <a:r>
              <a:rPr lang="en-US" sz="1600" dirty="0" smtClean="0">
                <a:hlinkClick r:id="rId4"/>
              </a:rPr>
              <a:t>https://pixabay.com/ru/</a:t>
            </a:r>
            <a:r>
              <a:rPr lang="ru-RU" sz="1600" dirty="0" smtClean="0">
                <a:hlinkClick r:id="rId4"/>
              </a:rPr>
              <a:t>ворона-</a:t>
            </a:r>
            <a:r>
              <a:rPr lang="en-US" sz="1600" dirty="0" err="1" smtClean="0">
                <a:hlinkClick r:id="rId4"/>
              </a:rPr>
              <a:t>greynecked</a:t>
            </a:r>
            <a:r>
              <a:rPr lang="en-US" sz="1600" dirty="0" smtClean="0">
                <a:hlinkClick r:id="rId4"/>
              </a:rPr>
              <a:t>-</a:t>
            </a:r>
            <a:r>
              <a:rPr lang="ru-RU" sz="1600" dirty="0" smtClean="0">
                <a:hlinkClick r:id="rId4"/>
              </a:rPr>
              <a:t>ворон-2556872/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4 слайд    </a:t>
            </a:r>
            <a:r>
              <a:rPr lang="en-US" sz="1600" dirty="0" smtClean="0">
                <a:hlinkClick r:id="rId5"/>
              </a:rPr>
              <a:t>https://pixabay.com/ru/</a:t>
            </a:r>
            <a:r>
              <a:rPr lang="ru-RU" sz="1600" dirty="0" smtClean="0">
                <a:hlinkClick r:id="rId5"/>
              </a:rPr>
              <a:t>филин-</a:t>
            </a:r>
            <a:r>
              <a:rPr lang="en-US" sz="1600" dirty="0" smtClean="0">
                <a:hlinkClick r:id="rId5"/>
              </a:rPr>
              <a:t>raptor-</a:t>
            </a:r>
            <a:r>
              <a:rPr lang="ru-RU" sz="1600" dirty="0" smtClean="0">
                <a:hlinkClick r:id="rId5"/>
              </a:rPr>
              <a:t>соколиная-охота-сова-377192</a:t>
            </a:r>
            <a:r>
              <a:rPr lang="ru-RU" sz="1600" dirty="0" smtClean="0">
                <a:hlinkClick r:id="rId5"/>
              </a:rPr>
              <a:t>/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5 слайд    </a:t>
            </a:r>
            <a:r>
              <a:rPr lang="en-US" sz="1600" dirty="0" smtClean="0">
                <a:hlinkClick r:id="rId6"/>
              </a:rPr>
              <a:t>https://pixabay.com/ru/</a:t>
            </a:r>
            <a:r>
              <a:rPr lang="ru-RU" sz="1600" dirty="0" smtClean="0">
                <a:hlinkClick r:id="rId6"/>
              </a:rPr>
              <a:t>голубь-полет-веточка-747462</a:t>
            </a:r>
            <a:r>
              <a:rPr lang="ru-RU" sz="1600" dirty="0" smtClean="0">
                <a:hlinkClick r:id="rId6"/>
              </a:rPr>
              <a:t>/</a:t>
            </a: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52</Words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«Природа родного края: птицы»</vt:lpstr>
      <vt:lpstr>воробей</vt:lpstr>
      <vt:lpstr>ворона</vt:lpstr>
      <vt:lpstr>филин</vt:lpstr>
      <vt:lpstr>голубь</vt:lpstr>
      <vt:lpstr>Ссылки: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«Природа родного края: птицы»</dc:title>
  <dc:creator>Татьяна</dc:creator>
  <cp:lastModifiedBy>Татьяна</cp:lastModifiedBy>
  <cp:revision>4</cp:revision>
  <dcterms:created xsi:type="dcterms:W3CDTF">2017-09-06T18:38:42Z</dcterms:created>
  <dcterms:modified xsi:type="dcterms:W3CDTF">2017-09-06T19:12:46Z</dcterms:modified>
</cp:coreProperties>
</file>