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2.xml"/><Relationship Id="rId7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slide" Target="slide5.xml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ru/&#1086;&#1089;&#1077;&#1085;&#1100;-&#1087;&#1077;&#1081;&#1079;&#1072;&#1078;-&#1075;&#1083;&#1072;&#1074;&#1085;&#1072;&#1103;-1004868/" TargetMode="External"/><Relationship Id="rId3" Type="http://schemas.openxmlformats.org/officeDocument/2006/relationships/hyperlink" Target="https://pixabay.com/ru/&#1082;&#1086;&#1088;&#1079;&#1080;&#1085;&#1072;-&#1089;-&#1092;&#1088;&#1091;&#1082;&#1090;&#1072;&#1084;&#1080;-&#1092;&#1088;&#1091;&#1082;&#1090;&#1086;&#1074;-&#1077;&#1089;&#1090;&#1100;-1688039/" TargetMode="External"/><Relationship Id="rId7" Type="http://schemas.openxmlformats.org/officeDocument/2006/relationships/hyperlink" Target="https://pixabay.com/ru/&#1075;&#1088;&#1080;&#1073;&#1099;-&#1087;&#1080;&#1097;&#1077;&#1074;&#1099;&#1077;-&#1075;&#1088;&#1080;&#1073;&#1099;-&#1083;&#1077;&#1089;&#1085;&#1099;&#1077;-&#1075;&#1088;&#1080;&#1073;&#1099;-2678385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ixabay.com/ru/&#1083;&#1077;&#1090;&#1085;&#1080;&#1077;-&#1092;&#1088;&#1091;&#1082;&#1090;&#1099;-&#1082;&#1083;&#1091;&#1073;&#1085;&#1080;&#1082;&#1072;-&#1084;&#1072;&#1083;&#1080;&#1085;&#1072;-2608635/" TargetMode="External"/><Relationship Id="rId5" Type="http://schemas.openxmlformats.org/officeDocument/2006/relationships/hyperlink" Target="https://pixabay.com/ru/&#1103;&#1075;&#1086;&#1076;&#1099;-&#1103;&#1075;&#1086;&#1076;&#1072;-blackberry-&#1095;&#1077;&#1088;&#1085;&#1080;&#1082;&#1072;-1838314/" TargetMode="External"/><Relationship Id="rId10" Type="http://schemas.openxmlformats.org/officeDocument/2006/relationships/hyperlink" Target="https://pixabay.com/ru/&#1077;&#1078;-&#1078;&#1080;&#1074;&#1086;&#1090;&#1085;&#1099;&#1093;-&#1084;&#1091;&#1083;&#1100;&#1090;&#1092;&#1080;&#1083;&#1100;&#1084;-&#1087;&#1080;&#1082;&#1080;-1293907/" TargetMode="External"/><Relationship Id="rId4" Type="http://schemas.openxmlformats.org/officeDocument/2006/relationships/hyperlink" Target="https://pixabay.com/ru/&#1080;&#1079;&#1086;&#1083;&#1080;&#1088;&#1086;&#1074;&#1072;&#1085;&#1085;&#1099;&#1093;-&#1079;&#1072;&#1076;&#1072;&#1090;&#1100;-&#1086;&#1074;&#1086;&#1097;&#1080;-&#1082;&#1086;&#1088;&#1079;&#1080;&#1085;&#1072;-219954/" TargetMode="External"/><Relationship Id="rId9" Type="http://schemas.openxmlformats.org/officeDocument/2006/relationships/hyperlink" Target="https://pixabay.com/ru/&#1082;&#1083;&#1077;&#1085;-&#1086;&#1089;&#1077;&#1085;&#1100;-&#1083;&#1080;&#1089;&#1090;-&#1086;&#1088;&#1072;&#1085;&#1078;&#1077;&#1074;&#1099;&#1081;-&#1086;&#1090;&#1090;&#1077;&#1085;&#1082;&#1080;-15074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erries-1838314_960_720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6372200" y="5085184"/>
            <a:ext cx="2376264" cy="1296144"/>
          </a:xfrm>
          <a:prstGeom prst="rect">
            <a:avLst/>
          </a:prstGeom>
        </p:spPr>
      </p:pic>
      <p:pic>
        <p:nvPicPr>
          <p:cNvPr id="3" name="Рисунок 2" descr="fruit-basket-1688039_960_720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6804248" y="764704"/>
            <a:ext cx="2088232" cy="1606332"/>
          </a:xfrm>
          <a:prstGeom prst="rect">
            <a:avLst/>
          </a:prstGeom>
        </p:spPr>
      </p:pic>
      <p:pic>
        <p:nvPicPr>
          <p:cNvPr id="4" name="Рисунок 3" descr="isolated-219954_960_720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4211960" y="4581128"/>
            <a:ext cx="1800200" cy="2088232"/>
          </a:xfrm>
          <a:prstGeom prst="rect">
            <a:avLst/>
          </a:prstGeom>
        </p:spPr>
      </p:pic>
      <p:pic>
        <p:nvPicPr>
          <p:cNvPr id="5" name="Рисунок 4" descr="mushrooms-2678385_960_720.jp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email"/>
          <a:srcRect/>
          <a:stretch>
            <a:fillRect/>
          </a:stretch>
        </p:blipFill>
        <p:spPr>
          <a:xfrm>
            <a:off x="5004048" y="2636912"/>
            <a:ext cx="2687176" cy="14401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552" y="476672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Что нам осень подарила?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5805264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Автор Татаркина Людмила Петровна</a:t>
            </a:r>
          </a:p>
          <a:p>
            <a:pPr algn="ctr"/>
            <a:r>
              <a:rPr lang="ru-RU" dirty="0" smtClean="0"/>
              <a:t>ГБДОУ №82 Невского района</a:t>
            </a:r>
          </a:p>
          <a:p>
            <a:pPr algn="ctr"/>
            <a:r>
              <a:rPr lang="ru-RU" dirty="0" smtClean="0"/>
              <a:t>Санкт-Петербурга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erries-1838314_960_7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3923928" y="4005064"/>
            <a:ext cx="4752528" cy="25922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44008" y="1412776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Ягоды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Рисунок 7" descr="maple-150741_960_720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51520" y="6021288"/>
            <a:ext cx="819620" cy="654968"/>
          </a:xfrm>
          <a:prstGeom prst="rect">
            <a:avLst/>
          </a:prstGeom>
        </p:spPr>
      </p:pic>
      <p:pic>
        <p:nvPicPr>
          <p:cNvPr id="9" name="Рисунок 8" descr="hedgehog-1293907_960_720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270709" y="6203032"/>
            <a:ext cx="873291" cy="654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0" y="692696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Лесные ягоды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Рисунок 7" descr="maple-150741_960_720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51520" y="6021288"/>
            <a:ext cx="819620" cy="654968"/>
          </a:xfrm>
          <a:prstGeom prst="rect">
            <a:avLst/>
          </a:prstGeom>
        </p:spPr>
      </p:pic>
      <p:pic>
        <p:nvPicPr>
          <p:cNvPr id="5" name="Рисунок 4" descr="hedgehog-1293907_960_720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270709" y="6203032"/>
            <a:ext cx="873291" cy="654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44008" y="1412776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Овощи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isolated-219954_960_7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932040" y="2852936"/>
            <a:ext cx="3103793" cy="3600400"/>
          </a:xfrm>
          <a:prstGeom prst="rect">
            <a:avLst/>
          </a:prstGeom>
        </p:spPr>
      </p:pic>
      <p:pic>
        <p:nvPicPr>
          <p:cNvPr id="5" name="Рисунок 4" descr="maple-150741_960_720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51520" y="6021288"/>
            <a:ext cx="819620" cy="654968"/>
          </a:xfrm>
          <a:prstGeom prst="rect">
            <a:avLst/>
          </a:prstGeom>
        </p:spPr>
      </p:pic>
      <p:pic>
        <p:nvPicPr>
          <p:cNvPr id="6" name="Рисунок 5" descr="hedgehog-1293907_960_720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270709" y="6203032"/>
            <a:ext cx="873291" cy="654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44008" y="1412776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Фрукты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 descr="fruit-basket-1688039_960_7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716016" y="3451157"/>
            <a:ext cx="3744416" cy="2880319"/>
          </a:xfrm>
          <a:prstGeom prst="rect">
            <a:avLst/>
          </a:prstGeom>
        </p:spPr>
      </p:pic>
      <p:pic>
        <p:nvPicPr>
          <p:cNvPr id="6" name="Рисунок 5" descr="maple-150741_960_720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51520" y="6021288"/>
            <a:ext cx="819620" cy="654968"/>
          </a:xfrm>
          <a:prstGeom prst="rect">
            <a:avLst/>
          </a:prstGeom>
        </p:spPr>
      </p:pic>
      <p:pic>
        <p:nvPicPr>
          <p:cNvPr id="8" name="Рисунок 7" descr="hedgehog-1293907_960_720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270709" y="6203032"/>
            <a:ext cx="873291" cy="654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44008" y="1412776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</a:rPr>
              <a:t>Грибы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 descr="mushrooms-2678385_960_720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571999" y="4221088"/>
            <a:ext cx="3896405" cy="2088232"/>
          </a:xfrm>
          <a:prstGeom prst="rect">
            <a:avLst/>
          </a:prstGeom>
        </p:spPr>
      </p:pic>
      <p:pic>
        <p:nvPicPr>
          <p:cNvPr id="6" name="Рисунок 5" descr="maple-150741_960_720.png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51520" y="6021288"/>
            <a:ext cx="819620" cy="654968"/>
          </a:xfrm>
          <a:prstGeom prst="rect">
            <a:avLst/>
          </a:prstGeom>
        </p:spPr>
      </p:pic>
      <p:pic>
        <p:nvPicPr>
          <p:cNvPr id="8" name="Рисунок 7" descr="hedgehog-1293907_960_720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270709" y="6203032"/>
            <a:ext cx="873291" cy="654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5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75656" y="126876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https://pixabay.com/ru/</a:t>
            </a:r>
            <a:r>
              <a:rPr lang="ru-RU" dirty="0" smtClean="0">
                <a:hlinkClick r:id="rId3"/>
              </a:rPr>
              <a:t>корзина-с-фруктами-фруктов-есть-1688039/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2708920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https://pixabay.com/ru/</a:t>
            </a:r>
            <a:r>
              <a:rPr lang="ru-RU" dirty="0" smtClean="0">
                <a:hlinkClick r:id="rId4"/>
              </a:rPr>
              <a:t>изолированных-задать-овощи-корзина-219954/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475656" y="314096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https://pixabay.com/ru/</a:t>
            </a:r>
            <a:r>
              <a:rPr lang="ru-RU" dirty="0" err="1" smtClean="0">
                <a:hlinkClick r:id="rId5"/>
              </a:rPr>
              <a:t>ягоды-ягода</a:t>
            </a:r>
            <a:r>
              <a:rPr lang="ru-RU" dirty="0" smtClean="0">
                <a:hlinkClick r:id="rId5"/>
              </a:rPr>
              <a:t>-</a:t>
            </a:r>
            <a:r>
              <a:rPr lang="en-US" dirty="0" smtClean="0">
                <a:hlinkClick r:id="rId5"/>
              </a:rPr>
              <a:t>blackberry-</a:t>
            </a:r>
            <a:r>
              <a:rPr lang="ru-RU" dirty="0" smtClean="0">
                <a:hlinkClick r:id="rId5"/>
              </a:rPr>
              <a:t>черника-1838314/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475656" y="3573016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6"/>
              </a:rPr>
              <a:t>https://pixabay.com/ru/</a:t>
            </a:r>
            <a:r>
              <a:rPr lang="ru-RU" dirty="0" smtClean="0">
                <a:hlinkClick r:id="rId6"/>
              </a:rPr>
              <a:t>летние-фрукты-клубника-малина-2608635/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511152" y="407707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7"/>
              </a:rPr>
              <a:t>https://pixabay.com/ru/</a:t>
            </a:r>
            <a:r>
              <a:rPr lang="ru-RU" dirty="0" smtClean="0">
                <a:hlinkClick r:id="rId7"/>
              </a:rPr>
              <a:t>грибы-пищевые-грибы-лесные-грибы-2678385/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475656" y="764705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8"/>
              </a:rPr>
              <a:t>https://pixabay.com/ru/</a:t>
            </a:r>
            <a:r>
              <a:rPr lang="ru-RU" dirty="0" smtClean="0">
                <a:hlinkClick r:id="rId8"/>
              </a:rPr>
              <a:t>осень-пейзаж-главная-1004868/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475656" y="1700809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9"/>
              </a:rPr>
              <a:t>https://pixabay.com/ru/</a:t>
            </a:r>
            <a:r>
              <a:rPr lang="ru-RU" dirty="0" smtClean="0">
                <a:hlinkClick r:id="rId9"/>
              </a:rPr>
              <a:t>клен-осень-лист-оранжевый-оттенки-150741/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475656" y="2204864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10"/>
              </a:rPr>
              <a:t>https://pixabay.com/ru/</a:t>
            </a:r>
            <a:r>
              <a:rPr lang="ru-RU" dirty="0" smtClean="0">
                <a:hlinkClick r:id="rId10"/>
              </a:rPr>
              <a:t>еж-животных-мультфильм-пики-1293907/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63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Люда</dc:creator>
  <cp:lastModifiedBy>Администратор</cp:lastModifiedBy>
  <cp:revision>1</cp:revision>
  <dcterms:created xsi:type="dcterms:W3CDTF">2017-09-09T23:08:29Z</dcterms:created>
  <dcterms:modified xsi:type="dcterms:W3CDTF">2017-09-12T16:10:25Z</dcterms:modified>
</cp:coreProperties>
</file>