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1" r:id="rId4"/>
    <p:sldId id="271" r:id="rId5"/>
    <p:sldId id="269" r:id="rId6"/>
    <p:sldId id="270" r:id="rId7"/>
    <p:sldId id="268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 varScale="1">
        <p:scale>
          <a:sx n="107" d="100"/>
          <a:sy n="107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0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5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3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5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9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5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4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07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5A78B-E6A2-4E7B-B4EF-667EE0A6BCF1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916C-55C1-414C-A36E-9FCA7595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ru/%D0%B4%D0%B5%D0%B2%D0%BE%D1%87%D0%BA%D0%B0-%D0%BA%D0%B0%D1%80%D1%82%D0%B8%D0%BD%D0%B0-%D1%80%D0%B5%D0%B1%D0%B5%D0%BD%D0%BE%D0%BA-%D0%B6%D0%B5%D0%BD%D1%89%D0%B8%D0%BD%D1%8B-932854/" TargetMode="External"/><Relationship Id="rId3" Type="http://schemas.openxmlformats.org/officeDocument/2006/relationships/hyperlink" Target="https://pixabay.com/ru/%D1%86%D0%B2%D0%B5%D1%82%D0%BD%D1%8B%D0%B5-%D0%BA%D0%B0%D1%80%D0%B0%D0%BD%D0%B4%D0%B0%D1%88%D0%B8-%D0%BA%D0%BD%D0%B8%D0%B6%D0%BA%D0%B0-%D1%80%D0%B0%D1%81%D0%BA%D1%80%D0%B0%D1%81%D0%BA%D0%B0-1445053/" TargetMode="External"/><Relationship Id="rId7" Type="http://schemas.openxmlformats.org/officeDocument/2006/relationships/hyperlink" Target="https://pixabay.com/ru/%D0%BA%D0%B0%D1%80%D0%B0%D0%BD%D0%B4%D0%B0%D1%88-%D1%88%D0%BA%D0%BE%D0%BB%D0%B0-%D0%BD%D0%B0%D1%83%D0%BA%D0%B0-%D0%BD%D0%B0%D0%BF%D0%B8%D1%81%D0%B0%D0%BD%D0%B8%D0%B5-239124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ru/%D0%BA%D0%B0%D1%80%D0%B0%D0%BD%D0%B4%D0%B0%D1%88%D0%B8-%D1%86%D0%B2%D0%B5%D1%82%D0%BD%D0%BE%D0%B9-%D1%86%D0%B2%D0%B5%D1%82-%D1%80%D0%B8%D1%81%D1%83%D0%BD%D0%BE%D0%BA-52963/" TargetMode="External"/><Relationship Id="rId5" Type="http://schemas.openxmlformats.org/officeDocument/2006/relationships/hyperlink" Target="https://pixabay.com/ru/%D0%BE%D0%B1%D1%80%D0%B0%D1%82%D0%BD%D0%BE-%D0%B2-%D1%88%D0%BA%D0%BE%D0%BB%D1%83-%D0%BA%D0%B0%D1%80%D0%B0%D0%BD%D0%B4%D0%B0%D1%88%D0%B8-%D1%80%D0%B0%D0%B4%D1%83%D0%B3%D0%B0-1576791/" TargetMode="External"/><Relationship Id="rId4" Type="http://schemas.openxmlformats.org/officeDocument/2006/relationships/hyperlink" Target="https://pixabay.com/ru/%D0%BA%D0%B0%D1%80%D0%B0%D0%BD%D0%B4%D0%B0%D1%88%D0%B8-%D0%BA%D1%80%D0%B0%D1%81%D0%BE%D1%87%D0%BD%D1%8B%D0%B5-136533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7990656" cy="2115666"/>
          </a:xfrm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- дверь в мир ребёнка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128792" cy="1775048"/>
          </a:xfrm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6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bg1">
              <a:alpha val="42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5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5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3008313" cy="1162050"/>
          </a:xfrm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2060848"/>
            <a:ext cx="3008313" cy="3970983"/>
          </a:xfrm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2872" y="2276872"/>
            <a:ext cx="4581128" cy="45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103661" cy="383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05490"/>
            <a:ext cx="4172272" cy="377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6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1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 доклада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78092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Текст слайда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221087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Текст слайда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57667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Текст слайда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0915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Текст слайда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602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ru-RU" dirty="0" smtClean="0"/>
              <a:t>Файлы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en-US" dirty="0" smtClean="0">
                <a:hlinkClick r:id="rId3"/>
              </a:rPr>
              <a:t>https://pixabay.com/ru/%D1%86%D0%B2%D0%B5%D1%82%D0%BD%D1%8B%D0%B5-%D0%BA%D0%B0%D1%80%D0%B0%D0%BD%D0%B4%D0%B0%D1%88%D0%B8-%D0%BA%D0%BD%D0%B8%D0%B6%D0%BA%D0%B0-%D1%80%D0%B0%D1%81%D0%BA%D1%80%D0%B0%D1%81%D0%BA%D0%B0-1445053/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https://pixabay.com/ru/%D0%BA%D0%B0%D1%80%D0%B0%D0%BD%D0%B4%D0%B0%D1%88%D0%B8-%D0%BA%D1%80%D0%B0%D1%81%D0%BE%D1%87%D0%BD%D1%8B%D0%B5-1365337/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https://pixabay.com/ru/%D0%BE%D0%B1%D1%80%D0%B0%D1%82%D0%BD%D0%BE-%D0%B2-%D1%88%D0%BA%D0%BE%D0%BB%D1%83-%D0%BA%D0%B0%D1%80%D0%B0%D0%BD%D0%B4%D0%B0%D1%88%D0%B8-%D1%80%D0%B0%D0%B4%D1%83%D0%B3%D0%B0-1576791/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https://pixabay.com/ru/%D0%BA%D0%B0%D1%80%D0%B0%D0%BD%D0%B4%D0%B0%D1%88%D0%B8-%D1%86%D0%B2%D0%B5%D1%82%D0%BD%D0%BE%D0%B9-%D1%86%D0%B2%D0%B5%D1%82-%D1%80%D0%B8%D1%81%D1%83%D0%BD%D0%BE%D0%BA-52963/</a:t>
            </a:r>
            <a:endParaRPr lang="ru-RU" dirty="0" smtClean="0"/>
          </a:p>
          <a:p>
            <a:r>
              <a:rPr lang="en-US" dirty="0" smtClean="0"/>
              <a:t>https://pixabay.com/ru/%D0%B1%D0%BE%D0%B6%D1%8C%D1%8F-%D0%BA%D0%BE%D1%80%D0%BE%D0%B2%D0%BA%D0%B0-%D0%B6%D1%83%D0%BA-%D0%B4%D0%B5%D1%82%D1%81%D0%BA%D0%B8%D0%B9-%D1%80%D0%B8%D1%81%D1%83%D0%BD%D0%BE%D0%BA-75452/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https://pixabay.com/ru/%D0%BA%D0%B0%D1%80%D0%B0%D0%BD%D0%B4%D0%B0%D1%88-%D1%88%D0%BA%D0%BE%D0%BB%D0%B0-%D0%BD%D0%B0%D1%83%D0%BA%D0%B0-%D0%BD%D0%B0%D0%BF%D0%B8%D1%81%D0%B0%D0%BD%D0%B8%D0%B5-2391247/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https://pixabay.com/ru/%D0%B4%D0%B5%D0%B2%D0%BE%D1%87%D0%BA%D0%B0-%D0%BA%D0%B0%D1%80%D1%82%D0%B8%D0%BD%D0%B0-%D1%80%D0%B5%D0%B1%D0%B5%D0%BD%D0%BE%D0%BA-%D0%B6%D0%B5%D0%BD%D1%89%D0%B8%D0%BD%D1%8B-932854/</a:t>
            </a:r>
            <a:endParaRPr lang="ru-RU" dirty="0" smtClean="0"/>
          </a:p>
          <a:p>
            <a:r>
              <a:rPr lang="en-US" dirty="0" smtClean="0"/>
              <a:t>https://pixabay.com/ru/%D1%80%D0%B5%D0%B1%D0%B5%D0%BD%D0%BE%D0%BA-%D1%80%D1%83%D0%BA%D0%B8-%D1%84%D0%BE%D1%82%D0%BE%D0%B3%D1%80%D0%B0%D1%84%D0%B8%D1%8F-%D1%80%D1%83%D1%87%D0%BA%D0%B0-%D1%83%D0%B0%D0%B9%D1%82-1666815/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6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исунок-дверь в мир ребёнка">
      <a:dk1>
        <a:srgbClr val="31859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исунок-дверь в мир ребёнка">
      <a:majorFont>
        <a:latin typeface="Segoe Script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Рисунок - дверь в мир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положения доклада</vt:lpstr>
      <vt:lpstr>Файлы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Симпсон</dc:creator>
  <cp:lastModifiedBy>Симпсон</cp:lastModifiedBy>
  <cp:revision>12</cp:revision>
  <dcterms:created xsi:type="dcterms:W3CDTF">2017-10-14T10:42:08Z</dcterms:created>
  <dcterms:modified xsi:type="dcterms:W3CDTF">2017-10-14T18:12:56Z</dcterms:modified>
</cp:coreProperties>
</file>