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ABF6F-80C4-4B28-BDE8-84E195DAF06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F5D73E-CF88-4962-B8B1-CAFF26E09333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ru-RU" dirty="0"/>
        </a:p>
      </dgm:t>
    </dgm:pt>
    <dgm:pt modelId="{39EFFDFD-3EBB-4FB8-BE2D-D0169FDDFA3C}" type="parTrans" cxnId="{3EB78A95-45EA-48A8-8172-2877D61AC98C}">
      <dgm:prSet/>
      <dgm:spPr/>
      <dgm:t>
        <a:bodyPr/>
        <a:lstStyle/>
        <a:p>
          <a:endParaRPr lang="ru-RU"/>
        </a:p>
      </dgm:t>
    </dgm:pt>
    <dgm:pt modelId="{5BAFFF29-703A-4EB7-A463-830611719028}" type="sibTrans" cxnId="{3EB78A95-45EA-48A8-8172-2877D61AC98C}">
      <dgm:prSet/>
      <dgm:spPr/>
      <dgm:t>
        <a:bodyPr/>
        <a:lstStyle/>
        <a:p>
          <a:endParaRPr lang="ru-RU"/>
        </a:p>
      </dgm:t>
    </dgm:pt>
    <dgm:pt modelId="{4547A9D8-0C5D-4665-BF8C-EA4056837522}">
      <dgm:prSet phldrT="[Текст]" phldr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ru-RU" dirty="0"/>
        </a:p>
      </dgm:t>
    </dgm:pt>
    <dgm:pt modelId="{2B39BA77-1286-4753-8ABB-1E2E27D91239}" type="parTrans" cxnId="{E695E10B-DB50-439D-88CE-4203764C028E}">
      <dgm:prSet/>
      <dgm:spPr/>
      <dgm:t>
        <a:bodyPr/>
        <a:lstStyle/>
        <a:p>
          <a:endParaRPr lang="ru-RU"/>
        </a:p>
      </dgm:t>
    </dgm:pt>
    <dgm:pt modelId="{832B88C8-969B-4D9C-A176-90B177E0790F}" type="sibTrans" cxnId="{E695E10B-DB50-439D-88CE-4203764C028E}">
      <dgm:prSet/>
      <dgm:spPr/>
      <dgm:t>
        <a:bodyPr/>
        <a:lstStyle/>
        <a:p>
          <a:endParaRPr lang="ru-RU"/>
        </a:p>
      </dgm:t>
    </dgm:pt>
    <dgm:pt modelId="{3BA562D2-A290-422D-AAE8-1636873480B1}">
      <dgm:prSet phldrT="[Текст]" phldr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ru-RU" dirty="0"/>
        </a:p>
      </dgm:t>
    </dgm:pt>
    <dgm:pt modelId="{E70239C6-DDE3-42B9-9F26-CACC1DA674EA}" type="parTrans" cxnId="{B141B6B8-7DBF-433E-A003-140A23289D49}">
      <dgm:prSet/>
      <dgm:spPr/>
      <dgm:t>
        <a:bodyPr/>
        <a:lstStyle/>
        <a:p>
          <a:endParaRPr lang="ru-RU"/>
        </a:p>
      </dgm:t>
    </dgm:pt>
    <dgm:pt modelId="{B77FAA59-BF03-4298-9BF8-22BE83A0E580}" type="sibTrans" cxnId="{B141B6B8-7DBF-433E-A003-140A23289D49}">
      <dgm:prSet/>
      <dgm:spPr/>
      <dgm:t>
        <a:bodyPr/>
        <a:lstStyle/>
        <a:p>
          <a:endParaRPr lang="ru-RU"/>
        </a:p>
      </dgm:t>
    </dgm:pt>
    <dgm:pt modelId="{E9CE5E10-74B9-4054-8FB7-31ACFBFAB270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ru-RU" dirty="0"/>
        </a:p>
      </dgm:t>
    </dgm:pt>
    <dgm:pt modelId="{70BB2BE8-0AE5-4FD1-B6D4-CF275E9E6CA7}" type="parTrans" cxnId="{C85DD37F-EFAA-4415-939A-661C986BB7CF}">
      <dgm:prSet/>
      <dgm:spPr/>
      <dgm:t>
        <a:bodyPr/>
        <a:lstStyle/>
        <a:p>
          <a:endParaRPr lang="ru-RU"/>
        </a:p>
      </dgm:t>
    </dgm:pt>
    <dgm:pt modelId="{4450E838-540C-463A-B62B-FE8F47B3E192}" type="sibTrans" cxnId="{C85DD37F-EFAA-4415-939A-661C986BB7CF}">
      <dgm:prSet/>
      <dgm:spPr/>
      <dgm:t>
        <a:bodyPr/>
        <a:lstStyle/>
        <a:p>
          <a:endParaRPr lang="ru-RU"/>
        </a:p>
      </dgm:t>
    </dgm:pt>
    <dgm:pt modelId="{B0F46379-36C1-4D25-9701-E721AD200177}">
      <dgm:prSet phldrT="[Текст]" phldr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ru-RU" dirty="0"/>
        </a:p>
      </dgm:t>
    </dgm:pt>
    <dgm:pt modelId="{A077D9EF-9623-4680-90C4-F743600F6AC2}" type="parTrans" cxnId="{A442A9C7-62D0-495C-99F1-0C36788187EF}">
      <dgm:prSet/>
      <dgm:spPr/>
      <dgm:t>
        <a:bodyPr/>
        <a:lstStyle/>
        <a:p>
          <a:endParaRPr lang="ru-RU"/>
        </a:p>
      </dgm:t>
    </dgm:pt>
    <dgm:pt modelId="{2B596D44-BCA1-46D8-BE3A-117581D3413B}" type="sibTrans" cxnId="{A442A9C7-62D0-495C-99F1-0C36788187EF}">
      <dgm:prSet/>
      <dgm:spPr/>
      <dgm:t>
        <a:bodyPr/>
        <a:lstStyle/>
        <a:p>
          <a:endParaRPr lang="ru-RU"/>
        </a:p>
      </dgm:t>
    </dgm:pt>
    <dgm:pt modelId="{B545D588-DBFD-415D-B2DA-F177CA51F128}" type="pres">
      <dgm:prSet presAssocID="{C3EABF6F-80C4-4B28-BDE8-84E195DAF06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16ED3A-BABD-4AFA-93D2-8713D175966F}" type="pres">
      <dgm:prSet presAssocID="{EBF5D73E-CF88-4962-B8B1-CAFF26E09333}" presName="node" presStyleLbl="node1" presStyleIdx="0" presStyleCnt="5" custLinFactNeighborY="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50669-5465-4CEB-AD05-CEE1BFB9F20B}" type="pres">
      <dgm:prSet presAssocID="{5BAFFF29-703A-4EB7-A463-830611719028}" presName="sibTrans" presStyleCnt="0"/>
      <dgm:spPr/>
    </dgm:pt>
    <dgm:pt modelId="{E02B788D-A073-4869-940D-76C2ED3899BE}" type="pres">
      <dgm:prSet presAssocID="{4547A9D8-0C5D-4665-BF8C-EA4056837522}" presName="node" presStyleLbl="node1" presStyleIdx="1" presStyleCnt="5" custLinFactNeighborX="769" custLinFactNeighborY="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63A49-CCD3-459F-8F85-88B7AE7FEA53}" type="pres">
      <dgm:prSet presAssocID="{832B88C8-969B-4D9C-A176-90B177E0790F}" presName="sibTrans" presStyleCnt="0"/>
      <dgm:spPr/>
    </dgm:pt>
    <dgm:pt modelId="{A582C7E3-7144-43E4-AA54-B2E61B8EDF90}" type="pres">
      <dgm:prSet presAssocID="{3BA562D2-A290-422D-AAE8-1636873480B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4329C-8A6D-479D-964C-26D1FDB47AC8}" type="pres">
      <dgm:prSet presAssocID="{B77FAA59-BF03-4298-9BF8-22BE83A0E580}" presName="sibTrans" presStyleCnt="0"/>
      <dgm:spPr/>
    </dgm:pt>
    <dgm:pt modelId="{6245759B-E9C5-41F4-86EB-E6AC9EDFE3D5}" type="pres">
      <dgm:prSet presAssocID="{E9CE5E10-74B9-4054-8FB7-31ACFBFAB27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F81E1-88A2-4BD5-8F51-B12D1FABF9B9}" type="pres">
      <dgm:prSet presAssocID="{4450E838-540C-463A-B62B-FE8F47B3E192}" presName="sibTrans" presStyleCnt="0"/>
      <dgm:spPr/>
    </dgm:pt>
    <dgm:pt modelId="{98824036-EE82-4C39-9CB4-20661469ACEA}" type="pres">
      <dgm:prSet presAssocID="{B0F46379-36C1-4D25-9701-E721AD20017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42A9C7-62D0-495C-99F1-0C36788187EF}" srcId="{C3EABF6F-80C4-4B28-BDE8-84E195DAF06A}" destId="{B0F46379-36C1-4D25-9701-E721AD200177}" srcOrd="4" destOrd="0" parTransId="{A077D9EF-9623-4680-90C4-F743600F6AC2}" sibTransId="{2B596D44-BCA1-46D8-BE3A-117581D3413B}"/>
    <dgm:cxn modelId="{E695E10B-DB50-439D-88CE-4203764C028E}" srcId="{C3EABF6F-80C4-4B28-BDE8-84E195DAF06A}" destId="{4547A9D8-0C5D-4665-BF8C-EA4056837522}" srcOrd="1" destOrd="0" parTransId="{2B39BA77-1286-4753-8ABB-1E2E27D91239}" sibTransId="{832B88C8-969B-4D9C-A176-90B177E0790F}"/>
    <dgm:cxn modelId="{C85DD37F-EFAA-4415-939A-661C986BB7CF}" srcId="{C3EABF6F-80C4-4B28-BDE8-84E195DAF06A}" destId="{E9CE5E10-74B9-4054-8FB7-31ACFBFAB270}" srcOrd="3" destOrd="0" parTransId="{70BB2BE8-0AE5-4FD1-B6D4-CF275E9E6CA7}" sibTransId="{4450E838-540C-463A-B62B-FE8F47B3E192}"/>
    <dgm:cxn modelId="{7CAF655D-D1AB-46EC-AD8E-41B64632D94D}" type="presOf" srcId="{C3EABF6F-80C4-4B28-BDE8-84E195DAF06A}" destId="{B545D588-DBFD-415D-B2DA-F177CA51F128}" srcOrd="0" destOrd="0" presId="urn:microsoft.com/office/officeart/2005/8/layout/default"/>
    <dgm:cxn modelId="{8A421068-4A87-4662-B5A3-24DA59BAACA5}" type="presOf" srcId="{E9CE5E10-74B9-4054-8FB7-31ACFBFAB270}" destId="{6245759B-E9C5-41F4-86EB-E6AC9EDFE3D5}" srcOrd="0" destOrd="0" presId="urn:microsoft.com/office/officeart/2005/8/layout/default"/>
    <dgm:cxn modelId="{92670DA4-3AD9-4279-A95D-6B6AFC2A74C2}" type="presOf" srcId="{3BA562D2-A290-422D-AAE8-1636873480B1}" destId="{A582C7E3-7144-43E4-AA54-B2E61B8EDF90}" srcOrd="0" destOrd="0" presId="urn:microsoft.com/office/officeart/2005/8/layout/default"/>
    <dgm:cxn modelId="{4E0D368E-5915-41D7-BA46-D02044F46005}" type="presOf" srcId="{EBF5D73E-CF88-4962-B8B1-CAFF26E09333}" destId="{C716ED3A-BABD-4AFA-93D2-8713D175966F}" srcOrd="0" destOrd="0" presId="urn:microsoft.com/office/officeart/2005/8/layout/default"/>
    <dgm:cxn modelId="{3EB78A95-45EA-48A8-8172-2877D61AC98C}" srcId="{C3EABF6F-80C4-4B28-BDE8-84E195DAF06A}" destId="{EBF5D73E-CF88-4962-B8B1-CAFF26E09333}" srcOrd="0" destOrd="0" parTransId="{39EFFDFD-3EBB-4FB8-BE2D-D0169FDDFA3C}" sibTransId="{5BAFFF29-703A-4EB7-A463-830611719028}"/>
    <dgm:cxn modelId="{90E18CAE-0A16-41B9-ACBC-C2F2E1D44690}" type="presOf" srcId="{4547A9D8-0C5D-4665-BF8C-EA4056837522}" destId="{E02B788D-A073-4869-940D-76C2ED3899BE}" srcOrd="0" destOrd="0" presId="urn:microsoft.com/office/officeart/2005/8/layout/default"/>
    <dgm:cxn modelId="{B141B6B8-7DBF-433E-A003-140A23289D49}" srcId="{C3EABF6F-80C4-4B28-BDE8-84E195DAF06A}" destId="{3BA562D2-A290-422D-AAE8-1636873480B1}" srcOrd="2" destOrd="0" parTransId="{E70239C6-DDE3-42B9-9F26-CACC1DA674EA}" sibTransId="{B77FAA59-BF03-4298-9BF8-22BE83A0E580}"/>
    <dgm:cxn modelId="{BA3B36AC-C5FE-484E-94A8-4B9804388C3D}" type="presOf" srcId="{B0F46379-36C1-4D25-9701-E721AD200177}" destId="{98824036-EE82-4C39-9CB4-20661469ACEA}" srcOrd="0" destOrd="0" presId="urn:microsoft.com/office/officeart/2005/8/layout/default"/>
    <dgm:cxn modelId="{6F17A21D-5449-46E7-8A8B-AC0E5CD9BFD2}" type="presParOf" srcId="{B545D588-DBFD-415D-B2DA-F177CA51F128}" destId="{C716ED3A-BABD-4AFA-93D2-8713D175966F}" srcOrd="0" destOrd="0" presId="urn:microsoft.com/office/officeart/2005/8/layout/default"/>
    <dgm:cxn modelId="{0F3F5F99-37C8-4454-B9AC-1B16506644F5}" type="presParOf" srcId="{B545D588-DBFD-415D-B2DA-F177CA51F128}" destId="{27550669-5465-4CEB-AD05-CEE1BFB9F20B}" srcOrd="1" destOrd="0" presId="urn:microsoft.com/office/officeart/2005/8/layout/default"/>
    <dgm:cxn modelId="{0102B6F2-836A-4AAB-8C9E-0FE5552ECFE1}" type="presParOf" srcId="{B545D588-DBFD-415D-B2DA-F177CA51F128}" destId="{E02B788D-A073-4869-940D-76C2ED3899BE}" srcOrd="2" destOrd="0" presId="urn:microsoft.com/office/officeart/2005/8/layout/default"/>
    <dgm:cxn modelId="{60376252-76AF-4D62-8C14-34F1482CD158}" type="presParOf" srcId="{B545D588-DBFD-415D-B2DA-F177CA51F128}" destId="{CE863A49-CCD3-459F-8F85-88B7AE7FEA53}" srcOrd="3" destOrd="0" presId="urn:microsoft.com/office/officeart/2005/8/layout/default"/>
    <dgm:cxn modelId="{F16AEF95-6F5C-4651-AD02-54EA2BC3E61C}" type="presParOf" srcId="{B545D588-DBFD-415D-B2DA-F177CA51F128}" destId="{A582C7E3-7144-43E4-AA54-B2E61B8EDF90}" srcOrd="4" destOrd="0" presId="urn:microsoft.com/office/officeart/2005/8/layout/default"/>
    <dgm:cxn modelId="{13B8E7E6-2D32-4614-89CB-CDA99D70F27C}" type="presParOf" srcId="{B545D588-DBFD-415D-B2DA-F177CA51F128}" destId="{6554329C-8A6D-479D-964C-26D1FDB47AC8}" srcOrd="5" destOrd="0" presId="urn:microsoft.com/office/officeart/2005/8/layout/default"/>
    <dgm:cxn modelId="{CDE211BC-ACDD-4E7D-A0C9-93DA63FBE8F8}" type="presParOf" srcId="{B545D588-DBFD-415D-B2DA-F177CA51F128}" destId="{6245759B-E9C5-41F4-86EB-E6AC9EDFE3D5}" srcOrd="6" destOrd="0" presId="urn:microsoft.com/office/officeart/2005/8/layout/default"/>
    <dgm:cxn modelId="{8AA6A433-598C-47AC-9523-04629D5C5C7D}" type="presParOf" srcId="{B545D588-DBFD-415D-B2DA-F177CA51F128}" destId="{3ACF81E1-88A2-4BD5-8F51-B12D1FABF9B9}" srcOrd="7" destOrd="0" presId="urn:microsoft.com/office/officeart/2005/8/layout/default"/>
    <dgm:cxn modelId="{235B15DD-0FD8-4450-AAF4-E6DB9E67A426}" type="presParOf" srcId="{B545D588-DBFD-415D-B2DA-F177CA51F128}" destId="{98824036-EE82-4C39-9CB4-20661469AC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16ED3A-BABD-4AFA-93D2-8713D175966F}">
      <dsp:nvSpPr>
        <dsp:cNvPr id="0" name=""/>
        <dsp:cNvSpPr/>
      </dsp:nvSpPr>
      <dsp:spPr>
        <a:xfrm>
          <a:off x="0" y="720079"/>
          <a:ext cx="2340260" cy="1404156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0" y="720079"/>
        <a:ext cx="2340260" cy="1404156"/>
      </dsp:txXfrm>
    </dsp:sp>
    <dsp:sp modelId="{E02B788D-A073-4869-940D-76C2ED3899BE}">
      <dsp:nvSpPr>
        <dsp:cNvPr id="0" name=""/>
        <dsp:cNvSpPr/>
      </dsp:nvSpPr>
      <dsp:spPr>
        <a:xfrm>
          <a:off x="2592282" y="720079"/>
          <a:ext cx="2340260" cy="1404156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>
        <a:off x="2592282" y="720079"/>
        <a:ext cx="2340260" cy="1404156"/>
      </dsp:txXfrm>
    </dsp:sp>
    <dsp:sp modelId="{A582C7E3-7144-43E4-AA54-B2E61B8EDF90}">
      <dsp:nvSpPr>
        <dsp:cNvPr id="0" name=""/>
        <dsp:cNvSpPr/>
      </dsp:nvSpPr>
      <dsp:spPr>
        <a:xfrm>
          <a:off x="5148572" y="711078"/>
          <a:ext cx="2340260" cy="1404156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>
        <a:off x="5148572" y="711078"/>
        <a:ext cx="2340260" cy="1404156"/>
      </dsp:txXfrm>
    </dsp:sp>
    <dsp:sp modelId="{6245759B-E9C5-41F4-86EB-E6AC9EDFE3D5}">
      <dsp:nvSpPr>
        <dsp:cNvPr id="0" name=""/>
        <dsp:cNvSpPr/>
      </dsp:nvSpPr>
      <dsp:spPr>
        <a:xfrm>
          <a:off x="1287142" y="2349261"/>
          <a:ext cx="2340260" cy="1404156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1287142" y="2349261"/>
        <a:ext cx="2340260" cy="1404156"/>
      </dsp:txXfrm>
    </dsp:sp>
    <dsp:sp modelId="{98824036-EE82-4C39-9CB4-20661469ACEA}">
      <dsp:nvSpPr>
        <dsp:cNvPr id="0" name=""/>
        <dsp:cNvSpPr/>
      </dsp:nvSpPr>
      <dsp:spPr>
        <a:xfrm>
          <a:off x="3861429" y="2349261"/>
          <a:ext cx="2340260" cy="1404156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>
        <a:off x="3861429" y="2349261"/>
        <a:ext cx="2340260" cy="140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90A8A-B834-4ED8-98B4-D4E29CCC4B3C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68CAF-321E-4EE3-A538-105186A50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68CAF-321E-4EE3-A538-105186A50CE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rgbClr val="CCCCFF">
                <a:alpha val="50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ixaba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467544" y="260648"/>
            <a:ext cx="8208912" cy="1296144"/>
          </a:xfrm>
          <a:prstGeom prst="fram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32656"/>
            <a:ext cx="77768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</a:t>
            </a:r>
            <a:r>
              <a:rPr lang="ru-RU" sz="3600" b="1" cap="none" spc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презентациии</a:t>
            </a:r>
            <a:r>
              <a:rPr lang="ru-RU" sz="3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ru-RU" sz="3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 здоровью без лекарств»</a:t>
            </a:r>
            <a:r>
              <a:rPr lang="ru-RU" sz="3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dumbbells-2465478__3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988840"/>
            <a:ext cx="3780420" cy="3240360"/>
          </a:xfrm>
          <a:prstGeom prst="rect">
            <a:avLst/>
          </a:prstGeom>
        </p:spPr>
      </p:pic>
      <p:pic>
        <p:nvPicPr>
          <p:cNvPr id="8" name="Рисунок 7" descr="spot-862274__3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3573016"/>
            <a:ext cx="3662846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76672"/>
            <a:ext cx="60486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Что такое ЗОЖ?</a:t>
            </a:r>
          </a:p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Игра «Передай мяч»</a:t>
            </a:r>
            <a:endParaRPr lang="ru-RU" sz="4400" b="1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stock-photo-beach-ball-isolated-on-a-white-background-5354685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3" y="3153224"/>
            <a:ext cx="2448272" cy="2291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Улыбающееся лицо 3"/>
          <p:cNvSpPr/>
          <p:nvPr/>
        </p:nvSpPr>
        <p:spPr>
          <a:xfrm>
            <a:off x="2267744" y="2420888"/>
            <a:ext cx="648072" cy="648072"/>
          </a:xfrm>
          <a:prstGeom prst="smileyFac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4788024" y="2276872"/>
            <a:ext cx="648072" cy="648072"/>
          </a:xfrm>
          <a:prstGeom prst="smileyFac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940152" y="3717032"/>
            <a:ext cx="648072" cy="648072"/>
          </a:xfrm>
          <a:prstGeom prst="smileyFac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5148064" y="5373216"/>
            <a:ext cx="648072" cy="648072"/>
          </a:xfrm>
          <a:prstGeom prst="smileyFac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1547664" y="3645024"/>
            <a:ext cx="648072" cy="648072"/>
          </a:xfrm>
          <a:prstGeom prst="smileyFac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123728" y="5157192"/>
            <a:ext cx="648072" cy="648072"/>
          </a:xfrm>
          <a:prstGeom prst="smileyFac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275856" y="256490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80112" y="3068960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1979712" y="4365104"/>
            <a:ext cx="21602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491880" y="580526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868144" y="4509120"/>
            <a:ext cx="21602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1979712" y="2996952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404664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Правила закаливания</a:t>
            </a:r>
            <a:endParaRPr lang="ru-RU" sz="44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827584" y="1484784"/>
          <a:ext cx="748883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640" y="2708920"/>
            <a:ext cx="639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1.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2780928"/>
            <a:ext cx="639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2.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270892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3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443711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4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443711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5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332656"/>
            <a:ext cx="3600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Виды спорта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football-2650433__3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2880320" cy="2088232"/>
          </a:xfrm>
          <a:prstGeom prst="rect">
            <a:avLst/>
          </a:prstGeom>
        </p:spPr>
      </p:pic>
      <p:pic>
        <p:nvPicPr>
          <p:cNvPr id="4" name="Рисунок 3" descr="snowboarding-2030851__3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484784"/>
            <a:ext cx="2915816" cy="2016224"/>
          </a:xfrm>
          <a:prstGeom prst="rect">
            <a:avLst/>
          </a:prstGeom>
        </p:spPr>
      </p:pic>
      <p:pic>
        <p:nvPicPr>
          <p:cNvPr id="5" name="Рисунок 4" descr="kayaking-569282__3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4509120"/>
            <a:ext cx="3168352" cy="2107130"/>
          </a:xfrm>
          <a:prstGeom prst="rect">
            <a:avLst/>
          </a:prstGeom>
        </p:spPr>
      </p:pic>
      <p:pic>
        <p:nvPicPr>
          <p:cNvPr id="6" name="Рисунок 5" descr="foot-race-2735267__34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4437112"/>
            <a:ext cx="3125571" cy="2304256"/>
          </a:xfrm>
          <a:prstGeom prst="rect">
            <a:avLst/>
          </a:prstGeom>
        </p:spPr>
      </p:pic>
      <p:pic>
        <p:nvPicPr>
          <p:cNvPr id="7" name="Рисунок 6" descr="hockey-2274219__34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5856" y="1988840"/>
            <a:ext cx="2592288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404664"/>
            <a:ext cx="55301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Игра «Аббревиатура»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0716" y="183619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628800"/>
            <a:ext cx="18181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СМС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1700808"/>
            <a:ext cx="18374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ОДН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3933056"/>
            <a:ext cx="1583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ЗУН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064" y="3933056"/>
            <a:ext cx="18533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МЧС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42048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Ссылки на используемые источники: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5567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hlinkClick r:id="rId2"/>
              </a:rPr>
              <a:t>http://pixabay.com</a:t>
            </a:r>
            <a:r>
              <a:rPr lang="ru-RU" b="1" dirty="0" smtClean="0">
                <a:solidFill>
                  <a:srgbClr val="0070C0"/>
                </a:solidFill>
              </a:rPr>
              <a:t>: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Sport-1020027 960 720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Sport-101-3904-960-720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Sport-1013934-960 720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Sport-1014000-960-720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54</Words>
  <Application>Microsoft Office PowerPoint</Application>
  <PresentationFormat>Экран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User</cp:lastModifiedBy>
  <cp:revision>14</cp:revision>
  <dcterms:created xsi:type="dcterms:W3CDTF">2017-10-02T11:35:26Z</dcterms:created>
  <dcterms:modified xsi:type="dcterms:W3CDTF">2017-10-13T14:29:41Z</dcterms:modified>
</cp:coreProperties>
</file>