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5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4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4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1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86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6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7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B12E-A26D-42EC-9105-A7B22679DC79}" type="datetimeFigureOut">
              <a:rPr lang="ru-RU" smtClean="0"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E8B68-8F77-42A9-985A-2D0517F8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34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tt://pixabay.com/ru/</a:t>
            </a:r>
            <a:r>
              <a:rPr lang="ru-RU" sz="2000" dirty="0" smtClean="0"/>
              <a:t>японские-вишни-цветы-весна-324175/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Шаблон презентации</a:t>
            </a:r>
          </a:p>
          <a:p>
            <a:pPr marL="0" indent="0">
              <a:buNone/>
            </a:pPr>
            <a:r>
              <a:rPr lang="ru-RU" dirty="0"/>
              <a:t>«Дыхание весны»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3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htt://pixabay.com/ru/</a:t>
            </a:r>
            <a:r>
              <a:rPr lang="ru-RU" dirty="0"/>
              <a:t>цветок-завод-природа-филиал-дерево-3071475/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Текст 1</a:t>
            </a:r>
          </a:p>
          <a:p>
            <a:r>
              <a:rPr lang="ru-RU" dirty="0"/>
              <a:t>Текст 2</a:t>
            </a:r>
          </a:p>
          <a:p>
            <a:r>
              <a:rPr lang="ru-RU" dirty="0"/>
              <a:t>Текст 3</a:t>
            </a:r>
          </a:p>
        </p:txBody>
      </p:sp>
    </p:spTree>
    <p:extLst>
      <p:ext uri="{BB962C8B-B14F-4D97-AF65-F5344CB8AC3E}">
        <p14:creationId xmlns:p14="http://schemas.microsoft.com/office/powerpoint/2010/main" val="2518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10195877</TotalTime>
  <Words>22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htt://pixabay.com/ru/японские-вишни-цветы-весна-324175/</vt:lpstr>
      <vt:lpstr>htt://pixabay.com/ru/цветок-завод-природа-филиал-дерево-3071475/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47</cp:revision>
  <dcterms:created xsi:type="dcterms:W3CDTF">2017-12-11T14:36:23Z</dcterms:created>
  <dcterms:modified xsi:type="dcterms:W3CDTF">2008-04-07T19:06:51Z</dcterms:modified>
</cp:coreProperties>
</file>