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5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D948-F6AC-47C4-AAD6-DE371318D3D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832D1-4412-4D52-BCEC-B54BD50C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D948-F6AC-47C4-AAD6-DE371318D3D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32D1-4412-4D52-BCEC-B54BD50C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D948-F6AC-47C4-AAD6-DE371318D3D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32D1-4412-4D52-BCEC-B54BD50C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E5D948-F6AC-47C4-AAD6-DE371318D3D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F3832D1-4412-4D52-BCEC-B54BD50C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D948-F6AC-47C4-AAD6-DE371318D3D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32D1-4412-4D52-BCEC-B54BD50C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D948-F6AC-47C4-AAD6-DE371318D3D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32D1-4412-4D52-BCEC-B54BD50C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32D1-4412-4D52-BCEC-B54BD50C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D948-F6AC-47C4-AAD6-DE371318D3D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D948-F6AC-47C4-AAD6-DE371318D3D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32D1-4412-4D52-BCEC-B54BD50C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D948-F6AC-47C4-AAD6-DE371318D3D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32D1-4412-4D52-BCEC-B54BD50C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E5D948-F6AC-47C4-AAD6-DE371318D3D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3832D1-4412-4D52-BCEC-B54BD50C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D948-F6AC-47C4-AAD6-DE371318D3D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832D1-4412-4D52-BCEC-B54BD50C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E5D948-F6AC-47C4-AAD6-DE371318D3D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F3832D1-4412-4D52-BCEC-B54BD50C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llustrations/lego-building-game-toy-drawing-3388163/" TargetMode="External"/><Relationship Id="rId3" Type="http://schemas.openxmlformats.org/officeDocument/2006/relationships/hyperlink" Target="https://pixabay.com/illustrations/texture-acrylic-paint-background-2110023/" TargetMode="External"/><Relationship Id="rId7" Type="http://schemas.openxmlformats.org/officeDocument/2006/relationships/hyperlink" Target="https://pixabay.com/illustrations/lego-building-game-toy-drawing-3448508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truck-vehicle-transport-toy-3885575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pixabay.com/illustrations/car-vehicle-racing-car-formula-1-3418839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pixabay.com/illustrations/rubik-s-cube-cube-rubik-puzzle-toy-3347244/" TargetMode="External"/><Relationship Id="rId9" Type="http://schemas.openxmlformats.org/officeDocument/2006/relationships/hyperlink" Target="https://pixabay.com/illustrations/bear-bear-cub-teddy-bear-toy-353565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000372"/>
            <a:ext cx="8305800" cy="11430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Шаблон презентации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19812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 smtClean="0">
                <a:ln w="3200">
                  <a:solidFill>
                    <a:schemeClr val="accent5">
                      <a:lumMod val="5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</a:rPr>
              <a:t>Развиваемся вместе</a:t>
            </a:r>
            <a:endParaRPr lang="ru-RU" sz="5400" dirty="0">
              <a:ln w="3200">
                <a:solidFill>
                  <a:schemeClr val="accent5">
                    <a:lumMod val="50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</a:endParaRPr>
          </a:p>
        </p:txBody>
      </p:sp>
      <p:pic>
        <p:nvPicPr>
          <p:cNvPr id="1027" name="Picture 3" descr="C:\Users\USER\Desktop\Презентации\lego-3388163_19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633835"/>
            <a:ext cx="5786446" cy="22241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3" name="Picture 5" descr="C:\Users\USER\Desktop\Презентации\rubiks-cube-3347244_1920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858148" y="5429264"/>
            <a:ext cx="1153054" cy="12097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4" name="Picture 6" descr="C:\Users\USER\Desktop\Презентации\car-3418839_19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14950"/>
            <a:ext cx="2589839" cy="14824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езентации\truck-3885575_19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286388"/>
            <a:ext cx="1928826" cy="144113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4360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Используемые сайты:</a:t>
            </a:r>
          </a:p>
          <a:p>
            <a:r>
              <a:rPr lang="ru-RU" sz="1900" u="sng" dirty="0" smtClean="0">
                <a:solidFill>
                  <a:schemeClr val="bg1"/>
                </a:solidFill>
                <a:hlinkClick r:id="rId3"/>
              </a:rPr>
              <a:t>https://pixabay.com/illustrations/texture-acrylic-paint-background-2110023/</a:t>
            </a:r>
            <a:endParaRPr lang="ru-RU" sz="1900" u="sng" dirty="0" smtClean="0">
              <a:solidFill>
                <a:schemeClr val="bg1"/>
              </a:solidFill>
            </a:endParaRPr>
          </a:p>
          <a:p>
            <a:r>
              <a:rPr lang="ru-RU" sz="1900" u="sng" dirty="0" smtClean="0">
                <a:solidFill>
                  <a:schemeClr val="bg1"/>
                </a:solidFill>
                <a:hlinkClick r:id="rId4"/>
              </a:rPr>
              <a:t>https://pixabay.com/illustrations/rubik-s-cube-cube-rubik-puzzle-toy-3347244/</a:t>
            </a:r>
            <a:endParaRPr lang="ru-RU" sz="1900" u="sng" dirty="0" smtClean="0">
              <a:solidFill>
                <a:schemeClr val="bg1"/>
              </a:solidFill>
            </a:endParaRPr>
          </a:p>
          <a:p>
            <a:r>
              <a:rPr lang="ru-RU" sz="1900" u="sng" dirty="0" smtClean="0">
                <a:solidFill>
                  <a:schemeClr val="bg1"/>
                </a:solidFill>
                <a:hlinkClick r:id="rId5"/>
              </a:rPr>
              <a:t>https://pixabay.com/illustrations/car-vehicle-racing-car-formula-1-3418839/</a:t>
            </a:r>
            <a:endParaRPr lang="ru-RU" sz="1900" u="sng" dirty="0" smtClean="0">
              <a:solidFill>
                <a:schemeClr val="bg1"/>
              </a:solidFill>
            </a:endParaRPr>
          </a:p>
          <a:p>
            <a:r>
              <a:rPr lang="ru-RU" sz="1900" u="sng" dirty="0" smtClean="0">
                <a:solidFill>
                  <a:schemeClr val="bg1"/>
                </a:solidFill>
                <a:hlinkClick r:id="rId6"/>
              </a:rPr>
              <a:t>https://pixabay.com/illustrations/truck-vehicle-transport-toy-3885575/</a:t>
            </a:r>
            <a:endParaRPr lang="ru-RU" sz="1900" u="sng" dirty="0" smtClean="0">
              <a:solidFill>
                <a:schemeClr val="bg1"/>
              </a:solidFill>
            </a:endParaRPr>
          </a:p>
          <a:p>
            <a:r>
              <a:rPr lang="ru-RU" sz="1900" u="sng" dirty="0" smtClean="0">
                <a:solidFill>
                  <a:schemeClr val="bg1"/>
                </a:solidFill>
                <a:hlinkClick r:id="rId7"/>
              </a:rPr>
              <a:t>https://pixabay.com/illustrations/lego-building-game-toy-drawing-3448508/</a:t>
            </a:r>
            <a:endParaRPr lang="ru-RU" sz="1900" u="sng" dirty="0" smtClean="0">
              <a:solidFill>
                <a:schemeClr val="bg1"/>
              </a:solidFill>
            </a:endParaRPr>
          </a:p>
          <a:p>
            <a:r>
              <a:rPr lang="ru-RU" sz="1900" u="sng" dirty="0" smtClean="0">
                <a:solidFill>
                  <a:schemeClr val="bg1"/>
                </a:solidFill>
                <a:hlinkClick r:id="rId8"/>
              </a:rPr>
              <a:t>https://pixabay.com/illustrations/lego-building-game-toy-drawing-3388163/</a:t>
            </a:r>
            <a:endParaRPr lang="ru-RU" sz="1900" u="sng" dirty="0" smtClean="0">
              <a:solidFill>
                <a:schemeClr val="bg1"/>
              </a:solidFill>
            </a:endParaRPr>
          </a:p>
          <a:p>
            <a:r>
              <a:rPr lang="ru-RU" sz="1900" u="sng" dirty="0" smtClean="0">
                <a:solidFill>
                  <a:schemeClr val="bg1"/>
                </a:solidFill>
                <a:hlinkClick r:id="rId9"/>
              </a:rPr>
              <a:t>https://pixabay.com/illustrations/bear-bear-cub-teddy-bear-toy-3535653/</a:t>
            </a:r>
            <a:endParaRPr lang="ru-RU" sz="1900" u="sng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Презентации\bear-3535653_192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929198"/>
            <a:ext cx="1374698" cy="18165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9" name="Picture 3" descr="C:\Users\USER\Desktop\Презентации\lego-3448508_192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32586" y="5500702"/>
            <a:ext cx="1468569" cy="12023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</TotalTime>
  <Words>35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Развиваемся вместе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2020-04-14T11:58:52Z</dcterms:created>
  <dcterms:modified xsi:type="dcterms:W3CDTF">2020-04-14T15:16:04Z</dcterms:modified>
</cp:coreProperties>
</file>